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2" r:id="rId2"/>
    <p:sldId id="263" r:id="rId3"/>
    <p:sldId id="266" r:id="rId4"/>
    <p:sldId id="270" r:id="rId5"/>
    <p:sldId id="271" r:id="rId6"/>
    <p:sldId id="265" r:id="rId7"/>
    <p:sldId id="274" r:id="rId8"/>
    <p:sldId id="272" r:id="rId9"/>
    <p:sldId id="27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4667"/>
    <a:srgbClr val="60C2E9"/>
    <a:srgbClr val="6AD87D"/>
    <a:srgbClr val="E69527"/>
    <a:srgbClr val="DF4040"/>
    <a:srgbClr val="ED9A28"/>
    <a:srgbClr val="138085"/>
    <a:srgbClr val="E6E7E9"/>
    <a:srgbClr val="CE7672"/>
    <a:srgbClr val="DC86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A25C59-B6B7-4A83-9BB4-69054B5F3A54}" v="357" dt="2024-04-27T03:46:31.152"/>
    <p1510:client id="{64E480DB-A559-4E87-9C0E-A49FEA0568AA}" v="429" dt="2024-04-26T19:56:05.8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174" autoAdjust="0"/>
    <p:restoredTop sz="94660"/>
  </p:normalViewPr>
  <p:slideViewPr>
    <p:cSldViewPr snapToGrid="0">
      <p:cViewPr>
        <p:scale>
          <a:sx n="33" d="100"/>
          <a:sy n="33" d="100"/>
        </p:scale>
        <p:origin x="1694" y="10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bas Ibrahim" userId="cc621436c534db4d" providerId="LiveId" clId="{64E480DB-A559-4E87-9C0E-A49FEA0568AA}"/>
    <pc:docChg chg="undo custSel addSld delSld modSld sldOrd">
      <pc:chgData name="Abbas Ibrahim" userId="cc621436c534db4d" providerId="LiveId" clId="{64E480DB-A559-4E87-9C0E-A49FEA0568AA}" dt="2024-04-26T20:00:54.615" v="2264" actId="47"/>
      <pc:docMkLst>
        <pc:docMk/>
      </pc:docMkLst>
      <pc:sldChg chg="addSp delSp modSp new del mod modAnim">
        <pc:chgData name="Abbas Ibrahim" userId="cc621436c534db4d" providerId="LiveId" clId="{64E480DB-A559-4E87-9C0E-A49FEA0568AA}" dt="2024-04-25T00:34:53.352" v="417" actId="47"/>
        <pc:sldMkLst>
          <pc:docMk/>
          <pc:sldMk cId="3246884843" sldId="256"/>
        </pc:sldMkLst>
        <pc:spChg chg="del">
          <ac:chgData name="Abbas Ibrahim" userId="cc621436c534db4d" providerId="LiveId" clId="{64E480DB-A559-4E87-9C0E-A49FEA0568AA}" dt="2024-04-24T23:18:24.269" v="2" actId="478"/>
          <ac:spMkLst>
            <pc:docMk/>
            <pc:sldMk cId="3246884843" sldId="256"/>
            <ac:spMk id="2" creationId="{5AFD6D73-E367-8A88-6556-C93F726E7147}"/>
          </ac:spMkLst>
        </pc:spChg>
        <pc:spChg chg="del">
          <ac:chgData name="Abbas Ibrahim" userId="cc621436c534db4d" providerId="LiveId" clId="{64E480DB-A559-4E87-9C0E-A49FEA0568AA}" dt="2024-04-24T23:18:22.837" v="1" actId="478"/>
          <ac:spMkLst>
            <pc:docMk/>
            <pc:sldMk cId="3246884843" sldId="256"/>
            <ac:spMk id="3" creationId="{45FB7398-EAC2-0382-943B-C176158BFA05}"/>
          </ac:spMkLst>
        </pc:spChg>
        <pc:spChg chg="add del mod">
          <ac:chgData name="Abbas Ibrahim" userId="cc621436c534db4d" providerId="LiveId" clId="{64E480DB-A559-4E87-9C0E-A49FEA0568AA}" dt="2024-04-24T23:29:00.465" v="12" actId="478"/>
          <ac:spMkLst>
            <pc:docMk/>
            <pc:sldMk cId="3246884843" sldId="256"/>
            <ac:spMk id="4" creationId="{47DA613D-3DD2-324F-A17D-65917618BDB8}"/>
          </ac:spMkLst>
        </pc:spChg>
        <pc:spChg chg="add del">
          <ac:chgData name="Abbas Ibrahim" userId="cc621436c534db4d" providerId="LiveId" clId="{64E480DB-A559-4E87-9C0E-A49FEA0568AA}" dt="2024-04-24T23:29:16.315" v="14" actId="478"/>
          <ac:spMkLst>
            <pc:docMk/>
            <pc:sldMk cId="3246884843" sldId="256"/>
            <ac:spMk id="5" creationId="{C6F82FF0-D680-7F66-755D-69B449A4058D}"/>
          </ac:spMkLst>
        </pc:spChg>
        <pc:spChg chg="add mod ord">
          <ac:chgData name="Abbas Ibrahim" userId="cc621436c534db4d" providerId="LiveId" clId="{64E480DB-A559-4E87-9C0E-A49FEA0568AA}" dt="2024-04-25T00:33:33.393" v="376" actId="207"/>
          <ac:spMkLst>
            <pc:docMk/>
            <pc:sldMk cId="3246884843" sldId="256"/>
            <ac:spMk id="6" creationId="{B39F1C0F-4BD7-179C-62BC-FE12443971AD}"/>
          </ac:spMkLst>
        </pc:spChg>
        <pc:spChg chg="add del">
          <ac:chgData name="Abbas Ibrahim" userId="cc621436c534db4d" providerId="LiveId" clId="{64E480DB-A559-4E87-9C0E-A49FEA0568AA}" dt="2024-04-25T00:09:02.845" v="170" actId="11529"/>
          <ac:spMkLst>
            <pc:docMk/>
            <pc:sldMk cId="3246884843" sldId="256"/>
            <ac:spMk id="7" creationId="{7468CA38-48C7-C750-8302-800A0EFE5BAB}"/>
          </ac:spMkLst>
        </pc:spChg>
        <pc:spChg chg="add del mod ord">
          <ac:chgData name="Abbas Ibrahim" userId="cc621436c534db4d" providerId="LiveId" clId="{64E480DB-A559-4E87-9C0E-A49FEA0568AA}" dt="2024-04-25T00:31:28.252" v="364" actId="478"/>
          <ac:spMkLst>
            <pc:docMk/>
            <pc:sldMk cId="3246884843" sldId="256"/>
            <ac:spMk id="8" creationId="{B875B31E-D9A0-69D6-C4D3-B3A808C70BD3}"/>
          </ac:spMkLst>
        </pc:spChg>
        <pc:spChg chg="add mod">
          <ac:chgData name="Abbas Ibrahim" userId="cc621436c534db4d" providerId="LiveId" clId="{64E480DB-A559-4E87-9C0E-A49FEA0568AA}" dt="2024-04-25T00:34:26.433" v="413" actId="14100"/>
          <ac:spMkLst>
            <pc:docMk/>
            <pc:sldMk cId="3246884843" sldId="256"/>
            <ac:spMk id="11" creationId="{E2959DBD-E12A-7CD3-A1FE-490D6AF4A053}"/>
          </ac:spMkLst>
        </pc:spChg>
        <pc:picChg chg="add mod ord">
          <ac:chgData name="Abbas Ibrahim" userId="cc621436c534db4d" providerId="LiveId" clId="{64E480DB-A559-4E87-9C0E-A49FEA0568AA}" dt="2024-04-25T00:28:55.800" v="194" actId="167"/>
          <ac:picMkLst>
            <pc:docMk/>
            <pc:sldMk cId="3246884843" sldId="256"/>
            <ac:picMk id="10" creationId="{26D70705-049A-91A1-CD46-EA2D08A79474}"/>
          </ac:picMkLst>
        </pc:picChg>
      </pc:sldChg>
      <pc:sldChg chg="delSp new mod">
        <pc:chgData name="Abbas Ibrahim" userId="cc621436c534db4d" providerId="LiveId" clId="{64E480DB-A559-4E87-9C0E-A49FEA0568AA}" dt="2024-04-24T23:18:38.363" v="5" actId="478"/>
        <pc:sldMkLst>
          <pc:docMk/>
          <pc:sldMk cId="546800053" sldId="257"/>
        </pc:sldMkLst>
        <pc:spChg chg="del">
          <ac:chgData name="Abbas Ibrahim" userId="cc621436c534db4d" providerId="LiveId" clId="{64E480DB-A559-4E87-9C0E-A49FEA0568AA}" dt="2024-04-24T23:18:35.929" v="4" actId="478"/>
          <ac:spMkLst>
            <pc:docMk/>
            <pc:sldMk cId="546800053" sldId="257"/>
            <ac:spMk id="2" creationId="{53D3131C-CF91-46E0-341D-75ED6860AAB8}"/>
          </ac:spMkLst>
        </pc:spChg>
        <pc:spChg chg="del">
          <ac:chgData name="Abbas Ibrahim" userId="cc621436c534db4d" providerId="LiveId" clId="{64E480DB-A559-4E87-9C0E-A49FEA0568AA}" dt="2024-04-24T23:18:38.363" v="5" actId="478"/>
          <ac:spMkLst>
            <pc:docMk/>
            <pc:sldMk cId="546800053" sldId="257"/>
            <ac:spMk id="3" creationId="{B05EA14E-CD88-2E63-91DE-48755A36CE77}"/>
          </ac:spMkLst>
        </pc:spChg>
      </pc:sldChg>
      <pc:sldChg chg="new del">
        <pc:chgData name="Abbas Ibrahim" userId="cc621436c534db4d" providerId="LiveId" clId="{64E480DB-A559-4E87-9C0E-A49FEA0568AA}" dt="2024-04-26T20:00:52.562" v="2262" actId="47"/>
        <pc:sldMkLst>
          <pc:docMk/>
          <pc:sldMk cId="2672589218" sldId="258"/>
        </pc:sldMkLst>
      </pc:sldChg>
      <pc:sldChg chg="new del ord">
        <pc:chgData name="Abbas Ibrahim" userId="cc621436c534db4d" providerId="LiveId" clId="{64E480DB-A559-4E87-9C0E-A49FEA0568AA}" dt="2024-04-26T20:00:53.819" v="2263" actId="47"/>
        <pc:sldMkLst>
          <pc:docMk/>
          <pc:sldMk cId="2880903568" sldId="259"/>
        </pc:sldMkLst>
      </pc:sldChg>
      <pc:sldChg chg="new del">
        <pc:chgData name="Abbas Ibrahim" userId="cc621436c534db4d" providerId="LiveId" clId="{64E480DB-A559-4E87-9C0E-A49FEA0568AA}" dt="2024-04-26T20:00:54.615" v="2264" actId="47"/>
        <pc:sldMkLst>
          <pc:docMk/>
          <pc:sldMk cId="4259959838" sldId="260"/>
        </pc:sldMkLst>
      </pc:sldChg>
      <pc:sldChg chg="addSp delSp modSp add del mod modTransition delAnim modAnim">
        <pc:chgData name="Abbas Ibrahim" userId="cc621436c534db4d" providerId="LiveId" clId="{64E480DB-A559-4E87-9C0E-A49FEA0568AA}" dt="2024-04-25T00:45:51.318" v="677" actId="2696"/>
        <pc:sldMkLst>
          <pc:docMk/>
          <pc:sldMk cId="467426189" sldId="261"/>
        </pc:sldMkLst>
        <pc:spChg chg="add mod">
          <ac:chgData name="Abbas Ibrahim" userId="cc621436c534db4d" providerId="LiveId" clId="{64E480DB-A559-4E87-9C0E-A49FEA0568AA}" dt="2024-04-25T00:40:14.096" v="490" actId="1076"/>
          <ac:spMkLst>
            <pc:docMk/>
            <pc:sldMk cId="467426189" sldId="261"/>
            <ac:spMk id="2" creationId="{54E44387-E6D8-3A5A-59FD-AB1A24F03610}"/>
          </ac:spMkLst>
        </pc:spChg>
        <pc:spChg chg="add mod">
          <ac:chgData name="Abbas Ibrahim" userId="cc621436c534db4d" providerId="LiveId" clId="{64E480DB-A559-4E87-9C0E-A49FEA0568AA}" dt="2024-04-25T00:40:20.527" v="491" actId="1076"/>
          <ac:spMkLst>
            <pc:docMk/>
            <pc:sldMk cId="467426189" sldId="261"/>
            <ac:spMk id="3" creationId="{C38399C5-47E0-139C-A89A-633FA2ED451F}"/>
          </ac:spMkLst>
        </pc:spChg>
        <pc:spChg chg="add del mod ord">
          <ac:chgData name="Abbas Ibrahim" userId="cc621436c534db4d" providerId="LiveId" clId="{64E480DB-A559-4E87-9C0E-A49FEA0568AA}" dt="2024-04-25T00:42:32.313" v="499" actId="478"/>
          <ac:spMkLst>
            <pc:docMk/>
            <pc:sldMk cId="467426189" sldId="261"/>
            <ac:spMk id="4" creationId="{3080F90E-4B5B-0A58-45BB-D136FB5D4C0C}"/>
          </ac:spMkLst>
        </pc:spChg>
        <pc:spChg chg="mod">
          <ac:chgData name="Abbas Ibrahim" userId="cc621436c534db4d" providerId="LiveId" clId="{64E480DB-A559-4E87-9C0E-A49FEA0568AA}" dt="2024-04-25T00:39:49.731" v="488" actId="1076"/>
          <ac:spMkLst>
            <pc:docMk/>
            <pc:sldMk cId="467426189" sldId="261"/>
            <ac:spMk id="6" creationId="{B39F1C0F-4BD7-179C-62BC-FE12443971AD}"/>
          </ac:spMkLst>
        </pc:spChg>
        <pc:spChg chg="del mod">
          <ac:chgData name="Abbas Ibrahim" userId="cc621436c534db4d" providerId="LiveId" clId="{64E480DB-A559-4E87-9C0E-A49FEA0568AA}" dt="2024-04-25T00:38:24.111" v="479" actId="478"/>
          <ac:spMkLst>
            <pc:docMk/>
            <pc:sldMk cId="467426189" sldId="261"/>
            <ac:spMk id="11" creationId="{E2959DBD-E12A-7CD3-A1FE-490D6AF4A053}"/>
          </ac:spMkLst>
        </pc:spChg>
        <pc:picChg chg="mod">
          <ac:chgData name="Abbas Ibrahim" userId="cc621436c534db4d" providerId="LiveId" clId="{64E480DB-A559-4E87-9C0E-A49FEA0568AA}" dt="2024-04-25T00:40:52.088" v="494" actId="1076"/>
          <ac:picMkLst>
            <pc:docMk/>
            <pc:sldMk cId="467426189" sldId="261"/>
            <ac:picMk id="10" creationId="{26D70705-049A-91A1-CD46-EA2D08A79474}"/>
          </ac:picMkLst>
        </pc:picChg>
      </pc:sldChg>
      <pc:sldChg chg="delSp modSp add mod modTransition modAnim">
        <pc:chgData name="Abbas Ibrahim" userId="cc621436c534db4d" providerId="LiveId" clId="{64E480DB-A559-4E87-9C0E-A49FEA0568AA}" dt="2024-04-25T00:48:40.978" v="704" actId="1076"/>
        <pc:sldMkLst>
          <pc:docMk/>
          <pc:sldMk cId="174557898" sldId="262"/>
        </pc:sldMkLst>
        <pc:spChg chg="mod">
          <ac:chgData name="Abbas Ibrahim" userId="cc621436c534db4d" providerId="LiveId" clId="{64E480DB-A559-4E87-9C0E-A49FEA0568AA}" dt="2024-04-25T00:48:34.075" v="703" actId="1076"/>
          <ac:spMkLst>
            <pc:docMk/>
            <pc:sldMk cId="174557898" sldId="262"/>
            <ac:spMk id="2" creationId="{54E44387-E6D8-3A5A-59FD-AB1A24F03610}"/>
          </ac:spMkLst>
        </pc:spChg>
        <pc:spChg chg="mod">
          <ac:chgData name="Abbas Ibrahim" userId="cc621436c534db4d" providerId="LiveId" clId="{64E480DB-A559-4E87-9C0E-A49FEA0568AA}" dt="2024-04-25T00:48:40.978" v="704" actId="1076"/>
          <ac:spMkLst>
            <pc:docMk/>
            <pc:sldMk cId="174557898" sldId="262"/>
            <ac:spMk id="3" creationId="{C38399C5-47E0-139C-A89A-633FA2ED451F}"/>
          </ac:spMkLst>
        </pc:spChg>
        <pc:spChg chg="mod">
          <ac:chgData name="Abbas Ibrahim" userId="cc621436c534db4d" providerId="LiveId" clId="{64E480DB-A559-4E87-9C0E-A49FEA0568AA}" dt="2024-04-25T00:48:08.101" v="699" actId="1076"/>
          <ac:spMkLst>
            <pc:docMk/>
            <pc:sldMk cId="174557898" sldId="262"/>
            <ac:spMk id="6" creationId="{B39F1C0F-4BD7-179C-62BC-FE12443971AD}"/>
          </ac:spMkLst>
        </pc:spChg>
        <pc:spChg chg="del">
          <ac:chgData name="Abbas Ibrahim" userId="cc621436c534db4d" providerId="LiveId" clId="{64E480DB-A559-4E87-9C0E-A49FEA0568AA}" dt="2024-04-25T00:45:58.178" v="679" actId="478"/>
          <ac:spMkLst>
            <pc:docMk/>
            <pc:sldMk cId="174557898" sldId="262"/>
            <ac:spMk id="11" creationId="{E2959DBD-E12A-7CD3-A1FE-490D6AF4A053}"/>
          </ac:spMkLst>
        </pc:spChg>
        <pc:picChg chg="mod">
          <ac:chgData name="Abbas Ibrahim" userId="cc621436c534db4d" providerId="LiveId" clId="{64E480DB-A559-4E87-9C0E-A49FEA0568AA}" dt="2024-04-25T00:46:20.085" v="685" actId="1076"/>
          <ac:picMkLst>
            <pc:docMk/>
            <pc:sldMk cId="174557898" sldId="262"/>
            <ac:picMk id="10" creationId="{26D70705-049A-91A1-CD46-EA2D08A79474}"/>
          </ac:picMkLst>
        </pc:picChg>
      </pc:sldChg>
      <pc:sldChg chg="addSp delSp modSp add mod">
        <pc:chgData name="Abbas Ibrahim" userId="cc621436c534db4d" providerId="LiveId" clId="{64E480DB-A559-4E87-9C0E-A49FEA0568AA}" dt="2024-04-26T18:40:30.542" v="1339" actId="21"/>
        <pc:sldMkLst>
          <pc:docMk/>
          <pc:sldMk cId="863140718" sldId="263"/>
        </pc:sldMkLst>
        <pc:spChg chg="add del mod">
          <ac:chgData name="Abbas Ibrahim" userId="cc621436c534db4d" providerId="LiveId" clId="{64E480DB-A559-4E87-9C0E-A49FEA0568AA}" dt="2024-04-26T18:40:24.958" v="1337" actId="21"/>
          <ac:spMkLst>
            <pc:docMk/>
            <pc:sldMk cId="863140718" sldId="263"/>
            <ac:spMk id="4" creationId="{FA76ED46-6624-371D-474A-BFFE1789FAE5}"/>
          </ac:spMkLst>
        </pc:spChg>
        <pc:spChg chg="add del mod">
          <ac:chgData name="Abbas Ibrahim" userId="cc621436c534db4d" providerId="LiveId" clId="{64E480DB-A559-4E87-9C0E-A49FEA0568AA}" dt="2024-04-26T18:40:30.542" v="1339" actId="21"/>
          <ac:spMkLst>
            <pc:docMk/>
            <pc:sldMk cId="863140718" sldId="263"/>
            <ac:spMk id="5" creationId="{54D43D13-7551-2FA2-3C13-C0FAD7FF6D3C}"/>
          </ac:spMkLst>
        </pc:spChg>
        <pc:spChg chg="add del mod">
          <ac:chgData name="Abbas Ibrahim" userId="cc621436c534db4d" providerId="LiveId" clId="{64E480DB-A559-4E87-9C0E-A49FEA0568AA}" dt="2024-04-26T18:40:30.542" v="1339" actId="21"/>
          <ac:spMkLst>
            <pc:docMk/>
            <pc:sldMk cId="863140718" sldId="263"/>
            <ac:spMk id="7" creationId="{FDBD3BAB-2507-D8B5-6AF2-A174D678E445}"/>
          </ac:spMkLst>
        </pc:spChg>
        <pc:spChg chg="add del mod">
          <ac:chgData name="Abbas Ibrahim" userId="cc621436c534db4d" providerId="LiveId" clId="{64E480DB-A559-4E87-9C0E-A49FEA0568AA}" dt="2024-04-25T01:15:08.239" v="874" actId="478"/>
          <ac:spMkLst>
            <pc:docMk/>
            <pc:sldMk cId="863140718" sldId="263"/>
            <ac:spMk id="8" creationId="{D0DA152E-1C47-0012-1660-E97EED731BFF}"/>
          </ac:spMkLst>
        </pc:spChg>
        <pc:spChg chg="add mod">
          <ac:chgData name="Abbas Ibrahim" userId="cc621436c534db4d" providerId="LiveId" clId="{64E480DB-A559-4E87-9C0E-A49FEA0568AA}" dt="2024-04-25T01:15:09.021" v="876"/>
          <ac:spMkLst>
            <pc:docMk/>
            <pc:sldMk cId="863140718" sldId="263"/>
            <ac:spMk id="9" creationId="{42C04FD3-2CA6-F298-86F5-678FFD99E2EE}"/>
          </ac:spMkLst>
        </pc:spChg>
        <pc:spChg chg="add del mod">
          <ac:chgData name="Abbas Ibrahim" userId="cc621436c534db4d" providerId="LiveId" clId="{64E480DB-A559-4E87-9C0E-A49FEA0568AA}" dt="2024-04-25T01:15:56.806" v="893" actId="478"/>
          <ac:spMkLst>
            <pc:docMk/>
            <pc:sldMk cId="863140718" sldId="263"/>
            <ac:spMk id="12" creationId="{A4E8FC4A-0D3F-D865-7933-76657E8905EF}"/>
          </ac:spMkLst>
        </pc:spChg>
        <pc:spChg chg="add del mod">
          <ac:chgData name="Abbas Ibrahim" userId="cc621436c534db4d" providerId="LiveId" clId="{64E480DB-A559-4E87-9C0E-A49FEA0568AA}" dt="2024-04-25T01:16:05.638" v="896" actId="478"/>
          <ac:spMkLst>
            <pc:docMk/>
            <pc:sldMk cId="863140718" sldId="263"/>
            <ac:spMk id="13" creationId="{B11CAF34-3E8A-8764-E780-675591639AA2}"/>
          </ac:spMkLst>
        </pc:spChg>
        <pc:spChg chg="add del mod">
          <ac:chgData name="Abbas Ibrahim" userId="cc621436c534db4d" providerId="LiveId" clId="{64E480DB-A559-4E87-9C0E-A49FEA0568AA}" dt="2024-04-25T01:16:18.420" v="899" actId="478"/>
          <ac:spMkLst>
            <pc:docMk/>
            <pc:sldMk cId="863140718" sldId="263"/>
            <ac:spMk id="14" creationId="{2E90C567-F9A3-2187-86D7-3B3495534240}"/>
          </ac:spMkLst>
        </pc:spChg>
        <pc:spChg chg="add del mod">
          <ac:chgData name="Abbas Ibrahim" userId="cc621436c534db4d" providerId="LiveId" clId="{64E480DB-A559-4E87-9C0E-A49FEA0568AA}" dt="2024-04-25T01:16:44.086" v="902" actId="478"/>
          <ac:spMkLst>
            <pc:docMk/>
            <pc:sldMk cId="863140718" sldId="263"/>
            <ac:spMk id="15" creationId="{19ACA048-A513-B147-C0CB-118EACC1B2C8}"/>
          </ac:spMkLst>
        </pc:spChg>
      </pc:sldChg>
      <pc:sldChg chg="addSp delSp modSp add del mod ord">
        <pc:chgData name="Abbas Ibrahim" userId="cc621436c534db4d" providerId="LiveId" clId="{64E480DB-A559-4E87-9C0E-A49FEA0568AA}" dt="2024-04-26T19:59:55.605" v="2260" actId="47"/>
        <pc:sldMkLst>
          <pc:docMk/>
          <pc:sldMk cId="603521598" sldId="264"/>
        </pc:sldMkLst>
        <pc:spChg chg="del mod">
          <ac:chgData name="Abbas Ibrahim" userId="cc621436c534db4d" providerId="LiveId" clId="{64E480DB-A559-4E87-9C0E-A49FEA0568AA}" dt="2024-04-26T18:41:12.768" v="1344" actId="21"/>
          <ac:spMkLst>
            <pc:docMk/>
            <pc:sldMk cId="603521598" sldId="264"/>
            <ac:spMk id="2" creationId="{54E44387-E6D8-3A5A-59FD-AB1A24F03610}"/>
          </ac:spMkLst>
        </pc:spChg>
        <pc:spChg chg="del mod">
          <ac:chgData name="Abbas Ibrahim" userId="cc621436c534db4d" providerId="LiveId" clId="{64E480DB-A559-4E87-9C0E-A49FEA0568AA}" dt="2024-04-26T18:41:12.768" v="1344" actId="21"/>
          <ac:spMkLst>
            <pc:docMk/>
            <pc:sldMk cId="603521598" sldId="264"/>
            <ac:spMk id="3" creationId="{C38399C5-47E0-139C-A89A-633FA2ED451F}"/>
          </ac:spMkLst>
        </pc:spChg>
        <pc:spChg chg="add mod topLvl">
          <ac:chgData name="Abbas Ibrahim" userId="cc621436c534db4d" providerId="LiveId" clId="{64E480DB-A559-4E87-9C0E-A49FEA0568AA}" dt="2024-04-26T19:49:50.729" v="2166" actId="165"/>
          <ac:spMkLst>
            <pc:docMk/>
            <pc:sldMk cId="603521598" sldId="264"/>
            <ac:spMk id="4" creationId="{601BF939-181D-9548-47AC-E91A967445DF}"/>
          </ac:spMkLst>
        </pc:spChg>
        <pc:spChg chg="add mod ord topLvl">
          <ac:chgData name="Abbas Ibrahim" userId="cc621436c534db4d" providerId="LiveId" clId="{64E480DB-A559-4E87-9C0E-A49FEA0568AA}" dt="2024-04-26T19:49:50.729" v="2166" actId="165"/>
          <ac:spMkLst>
            <pc:docMk/>
            <pc:sldMk cId="603521598" sldId="264"/>
            <ac:spMk id="5" creationId="{4E265208-F249-3608-EDE8-CD2AB8CCF6AA}"/>
          </ac:spMkLst>
        </pc:spChg>
        <pc:spChg chg="del mod">
          <ac:chgData name="Abbas Ibrahim" userId="cc621436c534db4d" providerId="LiveId" clId="{64E480DB-A559-4E87-9C0E-A49FEA0568AA}" dt="2024-04-26T18:41:12.768" v="1344" actId="21"/>
          <ac:spMkLst>
            <pc:docMk/>
            <pc:sldMk cId="603521598" sldId="264"/>
            <ac:spMk id="6" creationId="{B39F1C0F-4BD7-179C-62BC-FE12443971AD}"/>
          </ac:spMkLst>
        </pc:spChg>
        <pc:spChg chg="add mod topLvl">
          <ac:chgData name="Abbas Ibrahim" userId="cc621436c534db4d" providerId="LiveId" clId="{64E480DB-A559-4E87-9C0E-A49FEA0568AA}" dt="2024-04-26T19:49:50.729" v="2166" actId="165"/>
          <ac:spMkLst>
            <pc:docMk/>
            <pc:sldMk cId="603521598" sldId="264"/>
            <ac:spMk id="7" creationId="{176F2F61-60A3-AF06-4D6F-0436A3D05579}"/>
          </ac:spMkLst>
        </pc:spChg>
        <pc:spChg chg="add mod topLvl">
          <ac:chgData name="Abbas Ibrahim" userId="cc621436c534db4d" providerId="LiveId" clId="{64E480DB-A559-4E87-9C0E-A49FEA0568AA}" dt="2024-04-26T19:49:50.729" v="2166" actId="165"/>
          <ac:spMkLst>
            <pc:docMk/>
            <pc:sldMk cId="603521598" sldId="264"/>
            <ac:spMk id="8" creationId="{CADA31C9-DF05-DA69-2123-7C43C0770B57}"/>
          </ac:spMkLst>
        </pc:spChg>
        <pc:spChg chg="add del mod">
          <ac:chgData name="Abbas Ibrahim" userId="cc621436c534db4d" providerId="LiveId" clId="{64E480DB-A559-4E87-9C0E-A49FEA0568AA}" dt="2024-04-25T01:15:21.628" v="889" actId="478"/>
          <ac:spMkLst>
            <pc:docMk/>
            <pc:sldMk cId="603521598" sldId="264"/>
            <ac:spMk id="9" creationId="{0C2C1CB4-44F9-89AD-91C6-A02D532C900B}"/>
          </ac:spMkLst>
        </pc:spChg>
        <pc:spChg chg="add del mod">
          <ac:chgData name="Abbas Ibrahim" userId="cc621436c534db4d" providerId="LiveId" clId="{64E480DB-A559-4E87-9C0E-A49FEA0568AA}" dt="2024-04-26T00:26:41.193" v="928" actId="478"/>
          <ac:spMkLst>
            <pc:docMk/>
            <pc:sldMk cId="603521598" sldId="264"/>
            <ac:spMk id="9" creationId="{55470130-18B7-3F9E-C98D-371E01A51E96}"/>
          </ac:spMkLst>
        </pc:spChg>
        <pc:spChg chg="add del mod">
          <ac:chgData name="Abbas Ibrahim" userId="cc621436c534db4d" providerId="LiveId" clId="{64E480DB-A559-4E87-9C0E-A49FEA0568AA}" dt="2024-04-26T00:26:43.550" v="929" actId="478"/>
          <ac:spMkLst>
            <pc:docMk/>
            <pc:sldMk cId="603521598" sldId="264"/>
            <ac:spMk id="11" creationId="{99738B83-0C84-30CC-C957-B4BA8BB4C86B}"/>
          </ac:spMkLst>
        </pc:spChg>
        <pc:spChg chg="del">
          <ac:chgData name="Abbas Ibrahim" userId="cc621436c534db4d" providerId="LiveId" clId="{64E480DB-A559-4E87-9C0E-A49FEA0568AA}" dt="2024-04-25T00:59:06.224" v="709" actId="478"/>
          <ac:spMkLst>
            <pc:docMk/>
            <pc:sldMk cId="603521598" sldId="264"/>
            <ac:spMk id="11" creationId="{E2959DBD-E12A-7CD3-A1FE-490D6AF4A053}"/>
          </ac:spMkLst>
        </pc:spChg>
        <pc:spChg chg="add del mod">
          <ac:chgData name="Abbas Ibrahim" userId="cc621436c534db4d" providerId="LiveId" clId="{64E480DB-A559-4E87-9C0E-A49FEA0568AA}" dt="2024-04-25T01:15:13.873" v="883" actId="478"/>
          <ac:spMkLst>
            <pc:docMk/>
            <pc:sldMk cId="603521598" sldId="264"/>
            <ac:spMk id="12" creationId="{11CA07CE-FA8A-2FAB-D6F9-01A487E0801E}"/>
          </ac:spMkLst>
        </pc:spChg>
        <pc:spChg chg="add del mod">
          <ac:chgData name="Abbas Ibrahim" userId="cc621436c534db4d" providerId="LiveId" clId="{64E480DB-A559-4E87-9C0E-A49FEA0568AA}" dt="2024-04-26T00:26:45.334" v="930" actId="478"/>
          <ac:spMkLst>
            <pc:docMk/>
            <pc:sldMk cId="603521598" sldId="264"/>
            <ac:spMk id="12" creationId="{E6867A28-A20C-27FC-E020-88F3564A2A13}"/>
          </ac:spMkLst>
        </pc:spChg>
        <pc:spChg chg="add mod topLvl">
          <ac:chgData name="Abbas Ibrahim" userId="cc621436c534db4d" providerId="LiveId" clId="{64E480DB-A559-4E87-9C0E-A49FEA0568AA}" dt="2024-04-26T19:49:50.729" v="2166" actId="165"/>
          <ac:spMkLst>
            <pc:docMk/>
            <pc:sldMk cId="603521598" sldId="264"/>
            <ac:spMk id="13" creationId="{5C980D7F-3CE9-4666-FA59-93B37CEF2DCE}"/>
          </ac:spMkLst>
        </pc:spChg>
        <pc:spChg chg="add del mod">
          <ac:chgData name="Abbas Ibrahim" userId="cc621436c534db4d" providerId="LiveId" clId="{64E480DB-A559-4E87-9C0E-A49FEA0568AA}" dt="2024-04-25T01:15:10.363" v="879" actId="478"/>
          <ac:spMkLst>
            <pc:docMk/>
            <pc:sldMk cId="603521598" sldId="264"/>
            <ac:spMk id="13" creationId="{D1CF2932-5A49-764E-BB43-970FC94784EF}"/>
          </ac:spMkLst>
        </pc:spChg>
        <pc:spChg chg="add mod topLvl">
          <ac:chgData name="Abbas Ibrahim" userId="cc621436c534db4d" providerId="LiveId" clId="{64E480DB-A559-4E87-9C0E-A49FEA0568AA}" dt="2024-04-26T19:49:50.729" v="2166" actId="165"/>
          <ac:spMkLst>
            <pc:docMk/>
            <pc:sldMk cId="603521598" sldId="264"/>
            <ac:spMk id="14" creationId="{00841C18-8960-CC48-AB24-A7D7B7B239E3}"/>
          </ac:spMkLst>
        </pc:spChg>
        <pc:spChg chg="add mod topLvl">
          <ac:chgData name="Abbas Ibrahim" userId="cc621436c534db4d" providerId="LiveId" clId="{64E480DB-A559-4E87-9C0E-A49FEA0568AA}" dt="2024-04-26T19:49:50.729" v="2166" actId="165"/>
          <ac:spMkLst>
            <pc:docMk/>
            <pc:sldMk cId="603521598" sldId="264"/>
            <ac:spMk id="15" creationId="{8BA84B35-A859-B539-1C9D-247DD6085137}"/>
          </ac:spMkLst>
        </pc:spChg>
        <pc:spChg chg="add mod topLvl">
          <ac:chgData name="Abbas Ibrahim" userId="cc621436c534db4d" providerId="LiveId" clId="{64E480DB-A559-4E87-9C0E-A49FEA0568AA}" dt="2024-04-26T19:49:50.729" v="2166" actId="165"/>
          <ac:spMkLst>
            <pc:docMk/>
            <pc:sldMk cId="603521598" sldId="264"/>
            <ac:spMk id="16" creationId="{863A0CEE-B19B-AD54-E1D5-421E14A66E3E}"/>
          </ac:spMkLst>
        </pc:spChg>
        <pc:spChg chg="add mod topLvl">
          <ac:chgData name="Abbas Ibrahim" userId="cc621436c534db4d" providerId="LiveId" clId="{64E480DB-A559-4E87-9C0E-A49FEA0568AA}" dt="2024-04-26T19:49:50.729" v="2166" actId="165"/>
          <ac:spMkLst>
            <pc:docMk/>
            <pc:sldMk cId="603521598" sldId="264"/>
            <ac:spMk id="17" creationId="{4E570BAD-9423-3307-B544-0A76513F95E7}"/>
          </ac:spMkLst>
        </pc:spChg>
        <pc:spChg chg="add mod topLvl">
          <ac:chgData name="Abbas Ibrahim" userId="cc621436c534db4d" providerId="LiveId" clId="{64E480DB-A559-4E87-9C0E-A49FEA0568AA}" dt="2024-04-26T19:49:50.729" v="2166" actId="165"/>
          <ac:spMkLst>
            <pc:docMk/>
            <pc:sldMk cId="603521598" sldId="264"/>
            <ac:spMk id="18" creationId="{6EA92BF3-BE79-CD44-6494-86E66B4385B1}"/>
          </ac:spMkLst>
        </pc:spChg>
        <pc:grpChg chg="add del mod">
          <ac:chgData name="Abbas Ibrahim" userId="cc621436c534db4d" providerId="LiveId" clId="{64E480DB-A559-4E87-9C0E-A49FEA0568AA}" dt="2024-04-26T19:49:50.729" v="2166" actId="165"/>
          <ac:grpSpMkLst>
            <pc:docMk/>
            <pc:sldMk cId="603521598" sldId="264"/>
            <ac:grpSpMk id="21" creationId="{556EAEFB-F0EB-B95F-6C02-DA1C34AF3AEC}"/>
          </ac:grpSpMkLst>
        </pc:grpChg>
        <pc:graphicFrameChg chg="add del modGraphic">
          <ac:chgData name="Abbas Ibrahim" userId="cc621436c534db4d" providerId="LiveId" clId="{64E480DB-A559-4E87-9C0E-A49FEA0568AA}" dt="2024-04-26T19:11:41.263" v="1640" actId="478"/>
          <ac:graphicFrameMkLst>
            <pc:docMk/>
            <pc:sldMk cId="603521598" sldId="264"/>
            <ac:graphicFrameMk id="20" creationId="{2E7B306E-8FD0-A211-8D0A-FA7AEDB68FA3}"/>
          </ac:graphicFrameMkLst>
        </pc:graphicFrameChg>
        <pc:picChg chg="mod topLvl">
          <ac:chgData name="Abbas Ibrahim" userId="cc621436c534db4d" providerId="LiveId" clId="{64E480DB-A559-4E87-9C0E-A49FEA0568AA}" dt="2024-04-26T19:49:50.729" v="2166" actId="165"/>
          <ac:picMkLst>
            <pc:docMk/>
            <pc:sldMk cId="603521598" sldId="264"/>
            <ac:picMk id="10" creationId="{26D70705-049A-91A1-CD46-EA2D08A79474}"/>
          </ac:picMkLst>
        </pc:picChg>
      </pc:sldChg>
      <pc:sldChg chg="delSp new mod ord">
        <pc:chgData name="Abbas Ibrahim" userId="cc621436c534db4d" providerId="LiveId" clId="{64E480DB-A559-4E87-9C0E-A49FEA0568AA}" dt="2024-04-26T19:52:10.129" v="2208" actId="478"/>
        <pc:sldMkLst>
          <pc:docMk/>
          <pc:sldMk cId="1879620317" sldId="265"/>
        </pc:sldMkLst>
        <pc:spChg chg="del">
          <ac:chgData name="Abbas Ibrahim" userId="cc621436c534db4d" providerId="LiveId" clId="{64E480DB-A559-4E87-9C0E-A49FEA0568AA}" dt="2024-04-26T19:52:00.625" v="2207" actId="478"/>
          <ac:spMkLst>
            <pc:docMk/>
            <pc:sldMk cId="1879620317" sldId="265"/>
            <ac:spMk id="2" creationId="{B901610F-98C5-3096-ED68-D47619DB464B}"/>
          </ac:spMkLst>
        </pc:spChg>
        <pc:spChg chg="del">
          <ac:chgData name="Abbas Ibrahim" userId="cc621436c534db4d" providerId="LiveId" clId="{64E480DB-A559-4E87-9C0E-A49FEA0568AA}" dt="2024-04-26T19:52:10.129" v="2208" actId="478"/>
          <ac:spMkLst>
            <pc:docMk/>
            <pc:sldMk cId="1879620317" sldId="265"/>
            <ac:spMk id="3" creationId="{EC7D5E3C-FB1E-6F6C-64F0-941E8051DBF2}"/>
          </ac:spMkLst>
        </pc:spChg>
      </pc:sldChg>
      <pc:sldChg chg="modSp add del mod">
        <pc:chgData name="Abbas Ibrahim" userId="cc621436c534db4d" providerId="LiveId" clId="{64E480DB-A559-4E87-9C0E-A49FEA0568AA}" dt="2024-04-25T01:18:04.587" v="911" actId="47"/>
        <pc:sldMkLst>
          <pc:docMk/>
          <pc:sldMk cId="3832271018" sldId="265"/>
        </pc:sldMkLst>
        <pc:spChg chg="mod">
          <ac:chgData name="Abbas Ibrahim" userId="cc621436c534db4d" providerId="LiveId" clId="{64E480DB-A559-4E87-9C0E-A49FEA0568AA}" dt="2024-04-25T01:17:18.920" v="903" actId="1076"/>
          <ac:spMkLst>
            <pc:docMk/>
            <pc:sldMk cId="3832271018" sldId="265"/>
            <ac:spMk id="5" creationId="{4E265208-F249-3608-EDE8-CD2AB8CCF6AA}"/>
          </ac:spMkLst>
        </pc:spChg>
        <pc:spChg chg="mod">
          <ac:chgData name="Abbas Ibrahim" userId="cc621436c534db4d" providerId="LiveId" clId="{64E480DB-A559-4E87-9C0E-A49FEA0568AA}" dt="2024-04-25T01:17:24.463" v="905" actId="1076"/>
          <ac:spMkLst>
            <pc:docMk/>
            <pc:sldMk cId="3832271018" sldId="265"/>
            <ac:spMk id="7" creationId="{176F2F61-60A3-AF06-4D6F-0436A3D05579}"/>
          </ac:spMkLst>
        </pc:spChg>
        <pc:spChg chg="mod">
          <ac:chgData name="Abbas Ibrahim" userId="cc621436c534db4d" providerId="LiveId" clId="{64E480DB-A559-4E87-9C0E-A49FEA0568AA}" dt="2024-04-25T01:17:21.229" v="904" actId="1076"/>
          <ac:spMkLst>
            <pc:docMk/>
            <pc:sldMk cId="3832271018" sldId="265"/>
            <ac:spMk id="8" creationId="{CADA31C9-DF05-DA69-2123-7C43C0770B57}"/>
          </ac:spMkLst>
        </pc:spChg>
      </pc:sldChg>
      <pc:sldChg chg="modSp add del">
        <pc:chgData name="Abbas Ibrahim" userId="cc621436c534db4d" providerId="LiveId" clId="{64E480DB-A559-4E87-9C0E-A49FEA0568AA}" dt="2024-04-25T01:18:12.525" v="913" actId="47"/>
        <pc:sldMkLst>
          <pc:docMk/>
          <pc:sldMk cId="970730063" sldId="266"/>
        </pc:sldMkLst>
        <pc:spChg chg="mod">
          <ac:chgData name="Abbas Ibrahim" userId="cc621436c534db4d" providerId="LiveId" clId="{64E480DB-A559-4E87-9C0E-A49FEA0568AA}" dt="2024-04-25T01:15:07.837" v="873" actId="962"/>
          <ac:spMkLst>
            <pc:docMk/>
            <pc:sldMk cId="970730063" sldId="266"/>
            <ac:spMk id="7" creationId="{176F2F61-60A3-AF06-4D6F-0436A3D05579}"/>
          </ac:spMkLst>
        </pc:spChg>
      </pc:sldChg>
      <pc:sldChg chg="add del">
        <pc:chgData name="Abbas Ibrahim" userId="cc621436c534db4d" providerId="LiveId" clId="{64E480DB-A559-4E87-9C0E-A49FEA0568AA}" dt="2024-04-26T18:32:55.078" v="1180" actId="47"/>
        <pc:sldMkLst>
          <pc:docMk/>
          <pc:sldMk cId="2107692166" sldId="266"/>
        </pc:sldMkLst>
      </pc:sldChg>
      <pc:sldChg chg="addSp delSp modSp new mod ord modTransition">
        <pc:chgData name="Abbas Ibrahim" userId="cc621436c534db4d" providerId="LiveId" clId="{64E480DB-A559-4E87-9C0E-A49FEA0568AA}" dt="2024-04-26T19:31:58.541" v="1966" actId="478"/>
        <pc:sldMkLst>
          <pc:docMk/>
          <pc:sldMk cId="2507180846" sldId="266"/>
        </pc:sldMkLst>
        <pc:spChg chg="del">
          <ac:chgData name="Abbas Ibrahim" userId="cc621436c534db4d" providerId="LiveId" clId="{64E480DB-A559-4E87-9C0E-A49FEA0568AA}" dt="2024-04-26T18:33:00.966" v="1182" actId="478"/>
          <ac:spMkLst>
            <pc:docMk/>
            <pc:sldMk cId="2507180846" sldId="266"/>
            <ac:spMk id="2" creationId="{6A7671D2-A213-97D6-0D9D-0A6B985A2BBB}"/>
          </ac:spMkLst>
        </pc:spChg>
        <pc:spChg chg="del">
          <ac:chgData name="Abbas Ibrahim" userId="cc621436c534db4d" providerId="LiveId" clId="{64E480DB-A559-4E87-9C0E-A49FEA0568AA}" dt="2024-04-26T18:33:03.673" v="1183" actId="478"/>
          <ac:spMkLst>
            <pc:docMk/>
            <pc:sldMk cId="2507180846" sldId="266"/>
            <ac:spMk id="3" creationId="{F0BC31D6-7AA4-DAF1-09FC-E0422DA852FB}"/>
          </ac:spMkLst>
        </pc:spChg>
        <pc:spChg chg="add del mod">
          <ac:chgData name="Abbas Ibrahim" userId="cc621436c534db4d" providerId="LiveId" clId="{64E480DB-A559-4E87-9C0E-A49FEA0568AA}" dt="2024-04-26T18:38:07.926" v="1214" actId="478"/>
          <ac:spMkLst>
            <pc:docMk/>
            <pc:sldMk cId="2507180846" sldId="266"/>
            <ac:spMk id="6" creationId="{B6428A1B-8E0C-C04D-80D1-D4325B94126B}"/>
          </ac:spMkLst>
        </pc:spChg>
        <pc:spChg chg="add mod ord">
          <ac:chgData name="Abbas Ibrahim" userId="cc621436c534db4d" providerId="LiveId" clId="{64E480DB-A559-4E87-9C0E-A49FEA0568AA}" dt="2024-04-26T19:31:20.300" v="1962" actId="14100"/>
          <ac:spMkLst>
            <pc:docMk/>
            <pc:sldMk cId="2507180846" sldId="266"/>
            <ac:spMk id="8" creationId="{9036E111-4D43-A8A9-FCDD-DFE21115377C}"/>
          </ac:spMkLst>
        </pc:spChg>
        <pc:spChg chg="add del mod">
          <ac:chgData name="Abbas Ibrahim" userId="cc621436c534db4d" providerId="LiveId" clId="{64E480DB-A559-4E87-9C0E-A49FEA0568AA}" dt="2024-04-26T19:31:55.249" v="1964" actId="478"/>
          <ac:spMkLst>
            <pc:docMk/>
            <pc:sldMk cId="2507180846" sldId="266"/>
            <ac:spMk id="9" creationId="{FA76ED46-6624-371D-474A-BFFE1789FAE5}"/>
          </ac:spMkLst>
        </pc:spChg>
        <pc:spChg chg="add del mod">
          <ac:chgData name="Abbas Ibrahim" userId="cc621436c534db4d" providerId="LiveId" clId="{64E480DB-A559-4E87-9C0E-A49FEA0568AA}" dt="2024-04-26T19:31:58.541" v="1966" actId="478"/>
          <ac:spMkLst>
            <pc:docMk/>
            <pc:sldMk cId="2507180846" sldId="266"/>
            <ac:spMk id="10" creationId="{54D43D13-7551-2FA2-3C13-C0FAD7FF6D3C}"/>
          </ac:spMkLst>
        </pc:spChg>
        <pc:spChg chg="add del mod">
          <ac:chgData name="Abbas Ibrahim" userId="cc621436c534db4d" providerId="LiveId" clId="{64E480DB-A559-4E87-9C0E-A49FEA0568AA}" dt="2024-04-26T19:31:56.978" v="1965" actId="478"/>
          <ac:spMkLst>
            <pc:docMk/>
            <pc:sldMk cId="2507180846" sldId="266"/>
            <ac:spMk id="11" creationId="{FDBD3BAB-2507-D8B5-6AF2-A174D678E445}"/>
          </ac:spMkLst>
        </pc:spChg>
        <pc:spChg chg="add mod">
          <ac:chgData name="Abbas Ibrahim" userId="cc621436c534db4d" providerId="LiveId" clId="{64E480DB-A559-4E87-9C0E-A49FEA0568AA}" dt="2024-04-26T19:14:27.691" v="1648" actId="113"/>
          <ac:spMkLst>
            <pc:docMk/>
            <pc:sldMk cId="2507180846" sldId="266"/>
            <ac:spMk id="12" creationId="{B39F1C0F-4BD7-179C-62BC-FE12443971AD}"/>
          </ac:spMkLst>
        </pc:spChg>
        <pc:spChg chg="add mod">
          <ac:chgData name="Abbas Ibrahim" userId="cc621436c534db4d" providerId="LiveId" clId="{64E480DB-A559-4E87-9C0E-A49FEA0568AA}" dt="2024-04-26T19:14:27.691" v="1648" actId="113"/>
          <ac:spMkLst>
            <pc:docMk/>
            <pc:sldMk cId="2507180846" sldId="266"/>
            <ac:spMk id="13" creationId="{54E44387-E6D8-3A5A-59FD-AB1A24F03610}"/>
          </ac:spMkLst>
        </pc:spChg>
        <pc:spChg chg="add mod">
          <ac:chgData name="Abbas Ibrahim" userId="cc621436c534db4d" providerId="LiveId" clId="{64E480DB-A559-4E87-9C0E-A49FEA0568AA}" dt="2024-04-26T19:14:27.691" v="1648" actId="113"/>
          <ac:spMkLst>
            <pc:docMk/>
            <pc:sldMk cId="2507180846" sldId="266"/>
            <ac:spMk id="14" creationId="{C38399C5-47E0-139C-A89A-633FA2ED451F}"/>
          </ac:spMkLst>
        </pc:spChg>
        <pc:spChg chg="mod topLvl">
          <ac:chgData name="Abbas Ibrahim" userId="cc621436c534db4d" providerId="LiveId" clId="{64E480DB-A559-4E87-9C0E-A49FEA0568AA}" dt="2024-04-26T19:16:08.108" v="1657" actId="164"/>
          <ac:spMkLst>
            <pc:docMk/>
            <pc:sldMk cId="2507180846" sldId="266"/>
            <ac:spMk id="18" creationId="{2162ABF4-A836-A990-511E-66A8A6F211E5}"/>
          </ac:spMkLst>
        </pc:spChg>
        <pc:spChg chg="mod topLvl">
          <ac:chgData name="Abbas Ibrahim" userId="cc621436c534db4d" providerId="LiveId" clId="{64E480DB-A559-4E87-9C0E-A49FEA0568AA}" dt="2024-04-26T19:16:08.108" v="1657" actId="164"/>
          <ac:spMkLst>
            <pc:docMk/>
            <pc:sldMk cId="2507180846" sldId="266"/>
            <ac:spMk id="19" creationId="{02078902-2A59-A521-5418-E94ACB70EA7D}"/>
          </ac:spMkLst>
        </pc:spChg>
        <pc:spChg chg="mod topLvl">
          <ac:chgData name="Abbas Ibrahim" userId="cc621436c534db4d" providerId="LiveId" clId="{64E480DB-A559-4E87-9C0E-A49FEA0568AA}" dt="2024-04-26T19:16:08.108" v="1657" actId="164"/>
          <ac:spMkLst>
            <pc:docMk/>
            <pc:sldMk cId="2507180846" sldId="266"/>
            <ac:spMk id="20" creationId="{850023B1-E67E-87C6-519C-F348370CC35E}"/>
          </ac:spMkLst>
        </pc:spChg>
        <pc:spChg chg="mod topLvl">
          <ac:chgData name="Abbas Ibrahim" userId="cc621436c534db4d" providerId="LiveId" clId="{64E480DB-A559-4E87-9C0E-A49FEA0568AA}" dt="2024-04-26T19:16:08.108" v="1657" actId="164"/>
          <ac:spMkLst>
            <pc:docMk/>
            <pc:sldMk cId="2507180846" sldId="266"/>
            <ac:spMk id="21" creationId="{C6AA82FA-EED9-77AE-40F0-8D96E4262E53}"/>
          </ac:spMkLst>
        </pc:spChg>
        <pc:spChg chg="mod topLvl">
          <ac:chgData name="Abbas Ibrahim" userId="cc621436c534db4d" providerId="LiveId" clId="{64E480DB-A559-4E87-9C0E-A49FEA0568AA}" dt="2024-04-26T19:16:08.108" v="1657" actId="164"/>
          <ac:spMkLst>
            <pc:docMk/>
            <pc:sldMk cId="2507180846" sldId="266"/>
            <ac:spMk id="22" creationId="{A178B29B-0F37-D26A-53C3-913237F36276}"/>
          </ac:spMkLst>
        </pc:spChg>
        <pc:spChg chg="mod topLvl">
          <ac:chgData name="Abbas Ibrahim" userId="cc621436c534db4d" providerId="LiveId" clId="{64E480DB-A559-4E87-9C0E-A49FEA0568AA}" dt="2024-04-26T19:16:08.108" v="1657" actId="164"/>
          <ac:spMkLst>
            <pc:docMk/>
            <pc:sldMk cId="2507180846" sldId="266"/>
            <ac:spMk id="23" creationId="{EFB74DD1-7C0F-1790-E1D0-5BFAD287C78A}"/>
          </ac:spMkLst>
        </pc:spChg>
        <pc:spChg chg="add del mod topLvl">
          <ac:chgData name="Abbas Ibrahim" userId="cc621436c534db4d" providerId="LiveId" clId="{64E480DB-A559-4E87-9C0E-A49FEA0568AA}" dt="2024-04-26T19:16:12.166" v="1659" actId="478"/>
          <ac:spMkLst>
            <pc:docMk/>
            <pc:sldMk cId="2507180846" sldId="266"/>
            <ac:spMk id="24" creationId="{F069073D-F5E2-9094-D9ED-C9E8E0EAB76B}"/>
          </ac:spMkLst>
        </pc:spChg>
        <pc:spChg chg="mod topLvl">
          <ac:chgData name="Abbas Ibrahim" userId="cc621436c534db4d" providerId="LiveId" clId="{64E480DB-A559-4E87-9C0E-A49FEA0568AA}" dt="2024-04-26T19:16:08.108" v="1657" actId="164"/>
          <ac:spMkLst>
            <pc:docMk/>
            <pc:sldMk cId="2507180846" sldId="266"/>
            <ac:spMk id="25" creationId="{2A739094-8A92-E834-5903-479BBDE96711}"/>
          </ac:spMkLst>
        </pc:spChg>
        <pc:spChg chg="mod topLvl">
          <ac:chgData name="Abbas Ibrahim" userId="cc621436c534db4d" providerId="LiveId" clId="{64E480DB-A559-4E87-9C0E-A49FEA0568AA}" dt="2024-04-26T19:16:08.108" v="1657" actId="164"/>
          <ac:spMkLst>
            <pc:docMk/>
            <pc:sldMk cId="2507180846" sldId="266"/>
            <ac:spMk id="26" creationId="{6ACE302D-88CE-1E37-3647-DC96D1C3BF67}"/>
          </ac:spMkLst>
        </pc:spChg>
        <pc:spChg chg="mod topLvl">
          <ac:chgData name="Abbas Ibrahim" userId="cc621436c534db4d" providerId="LiveId" clId="{64E480DB-A559-4E87-9C0E-A49FEA0568AA}" dt="2024-04-26T19:16:08.108" v="1657" actId="164"/>
          <ac:spMkLst>
            <pc:docMk/>
            <pc:sldMk cId="2507180846" sldId="266"/>
            <ac:spMk id="27" creationId="{D6A71861-0FC8-1A18-8DFA-5F827147BE3D}"/>
          </ac:spMkLst>
        </pc:spChg>
        <pc:spChg chg="mod topLvl">
          <ac:chgData name="Abbas Ibrahim" userId="cc621436c534db4d" providerId="LiveId" clId="{64E480DB-A559-4E87-9C0E-A49FEA0568AA}" dt="2024-04-26T19:16:08.108" v="1657" actId="164"/>
          <ac:spMkLst>
            <pc:docMk/>
            <pc:sldMk cId="2507180846" sldId="266"/>
            <ac:spMk id="28" creationId="{005CEC9A-12C2-3BEB-0414-5ABD4ABA58BD}"/>
          </ac:spMkLst>
        </pc:spChg>
        <pc:spChg chg="mod topLvl">
          <ac:chgData name="Abbas Ibrahim" userId="cc621436c534db4d" providerId="LiveId" clId="{64E480DB-A559-4E87-9C0E-A49FEA0568AA}" dt="2024-04-26T19:21:08.071" v="1758" actId="165"/>
          <ac:spMkLst>
            <pc:docMk/>
            <pc:sldMk cId="2507180846" sldId="266"/>
            <ac:spMk id="32" creationId="{28CD8711-8255-E746-DF84-C8122C4B918C}"/>
          </ac:spMkLst>
        </pc:spChg>
        <pc:spChg chg="mod topLvl">
          <ac:chgData name="Abbas Ibrahim" userId="cc621436c534db4d" providerId="LiveId" clId="{64E480DB-A559-4E87-9C0E-A49FEA0568AA}" dt="2024-04-26T19:21:08.071" v="1758" actId="165"/>
          <ac:spMkLst>
            <pc:docMk/>
            <pc:sldMk cId="2507180846" sldId="266"/>
            <ac:spMk id="33" creationId="{C672B90C-231E-3C30-421D-28E1437739BB}"/>
          </ac:spMkLst>
        </pc:spChg>
        <pc:spChg chg="mod topLvl">
          <ac:chgData name="Abbas Ibrahim" userId="cc621436c534db4d" providerId="LiveId" clId="{64E480DB-A559-4E87-9C0E-A49FEA0568AA}" dt="2024-04-26T19:21:08.071" v="1758" actId="165"/>
          <ac:spMkLst>
            <pc:docMk/>
            <pc:sldMk cId="2507180846" sldId="266"/>
            <ac:spMk id="34" creationId="{692175FA-8BBC-F337-FC7A-6774CE16C951}"/>
          </ac:spMkLst>
        </pc:spChg>
        <pc:spChg chg="mod topLvl">
          <ac:chgData name="Abbas Ibrahim" userId="cc621436c534db4d" providerId="LiveId" clId="{64E480DB-A559-4E87-9C0E-A49FEA0568AA}" dt="2024-04-26T19:21:08.071" v="1758" actId="165"/>
          <ac:spMkLst>
            <pc:docMk/>
            <pc:sldMk cId="2507180846" sldId="266"/>
            <ac:spMk id="35" creationId="{B7EFFFB1-1CEC-8650-0A26-DA8496A8FABB}"/>
          </ac:spMkLst>
        </pc:spChg>
        <pc:spChg chg="mod topLvl">
          <ac:chgData name="Abbas Ibrahim" userId="cc621436c534db4d" providerId="LiveId" clId="{64E480DB-A559-4E87-9C0E-A49FEA0568AA}" dt="2024-04-26T19:21:08.071" v="1758" actId="165"/>
          <ac:spMkLst>
            <pc:docMk/>
            <pc:sldMk cId="2507180846" sldId="266"/>
            <ac:spMk id="36" creationId="{B8D35BEC-38D1-ACC8-6971-D903A443684A}"/>
          </ac:spMkLst>
        </pc:spChg>
        <pc:spChg chg="mod topLvl">
          <ac:chgData name="Abbas Ibrahim" userId="cc621436c534db4d" providerId="LiveId" clId="{64E480DB-A559-4E87-9C0E-A49FEA0568AA}" dt="2024-04-26T19:21:20.174" v="1759" actId="962"/>
          <ac:spMkLst>
            <pc:docMk/>
            <pc:sldMk cId="2507180846" sldId="266"/>
            <ac:spMk id="37" creationId="{4D2C2FE2-4B4D-5823-5CCF-C753DBBDF6EB}"/>
          </ac:spMkLst>
        </pc:spChg>
        <pc:spChg chg="mod topLvl">
          <ac:chgData name="Abbas Ibrahim" userId="cc621436c534db4d" providerId="LiveId" clId="{64E480DB-A559-4E87-9C0E-A49FEA0568AA}" dt="2024-04-26T19:21:08.071" v="1758" actId="165"/>
          <ac:spMkLst>
            <pc:docMk/>
            <pc:sldMk cId="2507180846" sldId="266"/>
            <ac:spMk id="38" creationId="{08AC22FE-D450-873B-A7B8-BE79571EAAD3}"/>
          </ac:spMkLst>
        </pc:spChg>
        <pc:spChg chg="mod topLvl">
          <ac:chgData name="Abbas Ibrahim" userId="cc621436c534db4d" providerId="LiveId" clId="{64E480DB-A559-4E87-9C0E-A49FEA0568AA}" dt="2024-04-26T19:21:08.071" v="1758" actId="165"/>
          <ac:spMkLst>
            <pc:docMk/>
            <pc:sldMk cId="2507180846" sldId="266"/>
            <ac:spMk id="39" creationId="{7623AC8E-14F1-77FE-B215-DFF88C13280B}"/>
          </ac:spMkLst>
        </pc:spChg>
        <pc:spChg chg="mod topLvl">
          <ac:chgData name="Abbas Ibrahim" userId="cc621436c534db4d" providerId="LiveId" clId="{64E480DB-A559-4E87-9C0E-A49FEA0568AA}" dt="2024-04-26T19:21:08.071" v="1758" actId="165"/>
          <ac:spMkLst>
            <pc:docMk/>
            <pc:sldMk cId="2507180846" sldId="266"/>
            <ac:spMk id="40" creationId="{39C3A33E-D825-1C55-237B-7CBAD71CD67B}"/>
          </ac:spMkLst>
        </pc:spChg>
        <pc:grpChg chg="del mod">
          <ac:chgData name="Abbas Ibrahim" userId="cc621436c534db4d" providerId="LiveId" clId="{64E480DB-A559-4E87-9C0E-A49FEA0568AA}" dt="2024-04-26T19:04:36.192" v="1585" actId="165"/>
          <ac:grpSpMkLst>
            <pc:docMk/>
            <pc:sldMk cId="2507180846" sldId="266"/>
            <ac:grpSpMk id="17" creationId="{D2C2A678-2F79-D67F-A5DD-6139D535F534}"/>
          </ac:grpSpMkLst>
        </pc:grpChg>
        <pc:grpChg chg="add del mod">
          <ac:chgData name="Abbas Ibrahim" userId="cc621436c534db4d" providerId="LiveId" clId="{64E480DB-A559-4E87-9C0E-A49FEA0568AA}" dt="2024-04-26T19:16:19.438" v="1660" actId="478"/>
          <ac:grpSpMkLst>
            <pc:docMk/>
            <pc:sldMk cId="2507180846" sldId="266"/>
            <ac:grpSpMk id="29" creationId="{86578E64-E428-425C-2EC8-6EA4251BB34E}"/>
          </ac:grpSpMkLst>
        </pc:grpChg>
        <pc:grpChg chg="del mod">
          <ac:chgData name="Abbas Ibrahim" userId="cc621436c534db4d" providerId="LiveId" clId="{64E480DB-A559-4E87-9C0E-A49FEA0568AA}" dt="2024-04-26T19:21:08.071" v="1758" actId="165"/>
          <ac:grpSpMkLst>
            <pc:docMk/>
            <pc:sldMk cId="2507180846" sldId="266"/>
            <ac:grpSpMk id="31" creationId="{6B38810C-5D66-540B-DB92-A890BBD53EA7}"/>
          </ac:grpSpMkLst>
        </pc:grpChg>
        <pc:graphicFrameChg chg="add del modGraphic">
          <ac:chgData name="Abbas Ibrahim" userId="cc621436c534db4d" providerId="LiveId" clId="{64E480DB-A559-4E87-9C0E-A49FEA0568AA}" dt="2024-04-26T18:37:18.437" v="1185" actId="1032"/>
          <ac:graphicFrameMkLst>
            <pc:docMk/>
            <pc:sldMk cId="2507180846" sldId="266"/>
            <ac:graphicFrameMk id="4" creationId="{24959A30-918E-1D27-6BE1-F949F215617D}"/>
          </ac:graphicFrameMkLst>
        </pc:graphicFrameChg>
        <pc:graphicFrameChg chg="add del mod modGraphic">
          <ac:chgData name="Abbas Ibrahim" userId="cc621436c534db4d" providerId="LiveId" clId="{64E480DB-A559-4E87-9C0E-A49FEA0568AA}" dt="2024-04-26T18:54:12.084" v="1470" actId="478"/>
          <ac:graphicFrameMkLst>
            <pc:docMk/>
            <pc:sldMk cId="2507180846" sldId="266"/>
            <ac:graphicFrameMk id="5" creationId="{9AA8E59C-3848-0204-FB5E-0CBD4166CD86}"/>
          </ac:graphicFrameMkLst>
        </pc:graphicFrameChg>
        <pc:graphicFrameChg chg="add del mod modGraphic">
          <ac:chgData name="Abbas Ibrahim" userId="cc621436c534db4d" providerId="LiveId" clId="{64E480DB-A559-4E87-9C0E-A49FEA0568AA}" dt="2024-04-26T19:04:31.546" v="1584" actId="18245"/>
          <ac:graphicFrameMkLst>
            <pc:docMk/>
            <pc:sldMk cId="2507180846" sldId="266"/>
            <ac:graphicFrameMk id="15" creationId="{07F8EBEB-3CC4-3ABD-D697-196B784E7FD1}"/>
          </ac:graphicFrameMkLst>
        </pc:graphicFrameChg>
        <pc:graphicFrameChg chg="add del mod">
          <ac:chgData name="Abbas Ibrahim" userId="cc621436c534db4d" providerId="LiveId" clId="{64E480DB-A559-4E87-9C0E-A49FEA0568AA}" dt="2024-04-26T18:56:19.474" v="1482" actId="478"/>
          <ac:graphicFrameMkLst>
            <pc:docMk/>
            <pc:sldMk cId="2507180846" sldId="266"/>
            <ac:graphicFrameMk id="16" creationId="{81EA84F4-F590-3024-41EC-C1F67067BCD9}"/>
          </ac:graphicFrameMkLst>
        </pc:graphicFrameChg>
        <pc:graphicFrameChg chg="add del mod modGraphic">
          <ac:chgData name="Abbas Ibrahim" userId="cc621436c534db4d" providerId="LiveId" clId="{64E480DB-A559-4E87-9C0E-A49FEA0568AA}" dt="2024-04-26T19:20:56.682" v="1757" actId="18245"/>
          <ac:graphicFrameMkLst>
            <pc:docMk/>
            <pc:sldMk cId="2507180846" sldId="266"/>
            <ac:graphicFrameMk id="30" creationId="{B8C6D98C-006B-0726-6A27-4F8483776309}"/>
          </ac:graphicFrameMkLst>
        </pc:graphicFrameChg>
        <pc:picChg chg="add mod ord">
          <ac:chgData name="Abbas Ibrahim" userId="cc621436c534db4d" providerId="LiveId" clId="{64E480DB-A559-4E87-9C0E-A49FEA0568AA}" dt="2024-04-26T18:39:43.930" v="1278" actId="167"/>
          <ac:picMkLst>
            <pc:docMk/>
            <pc:sldMk cId="2507180846" sldId="266"/>
            <ac:picMk id="7" creationId="{40D83F36-4A8F-94AA-7368-CC1FEC6F29F9}"/>
          </ac:picMkLst>
        </pc:picChg>
        <pc:picChg chg="add del mod">
          <ac:chgData name="Abbas Ibrahim" userId="cc621436c534db4d" providerId="LiveId" clId="{64E480DB-A559-4E87-9C0E-A49FEA0568AA}" dt="2024-04-26T19:30:35.755" v="1952" actId="478"/>
          <ac:picMkLst>
            <pc:docMk/>
            <pc:sldMk cId="2507180846" sldId="266"/>
            <ac:picMk id="41" creationId="{164DEA9F-9394-D63E-83A0-29574929EB92}"/>
          </ac:picMkLst>
        </pc:picChg>
      </pc:sldChg>
      <pc:sldChg chg="modSp add del mod">
        <pc:chgData name="Abbas Ibrahim" userId="cc621436c534db4d" providerId="LiveId" clId="{64E480DB-A559-4E87-9C0E-A49FEA0568AA}" dt="2024-04-25T01:18:05.571" v="912" actId="47"/>
        <pc:sldMkLst>
          <pc:docMk/>
          <pc:sldMk cId="225745004" sldId="267"/>
        </pc:sldMkLst>
        <pc:spChg chg="mod">
          <ac:chgData name="Abbas Ibrahim" userId="cc621436c534db4d" providerId="LiveId" clId="{64E480DB-A559-4E87-9C0E-A49FEA0568AA}" dt="2024-04-25T01:17:37.227" v="907" actId="1076"/>
          <ac:spMkLst>
            <pc:docMk/>
            <pc:sldMk cId="225745004" sldId="267"/>
            <ac:spMk id="5" creationId="{4E265208-F249-3608-EDE8-CD2AB8CCF6AA}"/>
          </ac:spMkLst>
        </pc:spChg>
        <pc:spChg chg="mod">
          <ac:chgData name="Abbas Ibrahim" userId="cc621436c534db4d" providerId="LiveId" clId="{64E480DB-A559-4E87-9C0E-A49FEA0568AA}" dt="2024-04-25T01:17:48.807" v="910" actId="1076"/>
          <ac:spMkLst>
            <pc:docMk/>
            <pc:sldMk cId="225745004" sldId="267"/>
            <ac:spMk id="7" creationId="{176F2F61-60A3-AF06-4D6F-0436A3D05579}"/>
          </ac:spMkLst>
        </pc:spChg>
        <pc:spChg chg="mod">
          <ac:chgData name="Abbas Ibrahim" userId="cc621436c534db4d" providerId="LiveId" clId="{64E480DB-A559-4E87-9C0E-A49FEA0568AA}" dt="2024-04-25T01:17:43.801" v="909" actId="1076"/>
          <ac:spMkLst>
            <pc:docMk/>
            <pc:sldMk cId="225745004" sldId="267"/>
            <ac:spMk id="8" creationId="{CADA31C9-DF05-DA69-2123-7C43C0770B57}"/>
          </ac:spMkLst>
        </pc:spChg>
      </pc:sldChg>
      <pc:sldChg chg="delSp modSp add del mod">
        <pc:chgData name="Abbas Ibrahim" userId="cc621436c534db4d" providerId="LiveId" clId="{64E480DB-A559-4E87-9C0E-A49FEA0568AA}" dt="2024-04-26T18:47:08.518" v="1362" actId="47"/>
        <pc:sldMkLst>
          <pc:docMk/>
          <pc:sldMk cId="3754078912" sldId="267"/>
        </pc:sldMkLst>
        <pc:graphicFrameChg chg="del mod">
          <ac:chgData name="Abbas Ibrahim" userId="cc621436c534db4d" providerId="LiveId" clId="{64E480DB-A559-4E87-9C0E-A49FEA0568AA}" dt="2024-04-26T18:46:45.859" v="1361" actId="478"/>
          <ac:graphicFrameMkLst>
            <pc:docMk/>
            <pc:sldMk cId="3754078912" sldId="267"/>
            <ac:graphicFrameMk id="5" creationId="{9AA8E59C-3848-0204-FB5E-0CBD4166CD86}"/>
          </ac:graphicFrameMkLst>
        </pc:graphicFrameChg>
      </pc:sldChg>
      <pc:sldChg chg="addSp modSp add del mod">
        <pc:chgData name="Abbas Ibrahim" userId="cc621436c534db4d" providerId="LiveId" clId="{64E480DB-A559-4E87-9C0E-A49FEA0568AA}" dt="2024-04-26T18:56:25.870" v="1484" actId="47"/>
        <pc:sldMkLst>
          <pc:docMk/>
          <pc:sldMk cId="3803662871" sldId="267"/>
        </pc:sldMkLst>
        <pc:spChg chg="mod">
          <ac:chgData name="Abbas Ibrahim" userId="cc621436c534db4d" providerId="LiveId" clId="{64E480DB-A559-4E87-9C0E-A49FEA0568AA}" dt="2024-04-26T18:50:01.137" v="1390"/>
          <ac:spMkLst>
            <pc:docMk/>
            <pc:sldMk cId="3803662871" sldId="267"/>
            <ac:spMk id="8" creationId="{9036E111-4D43-A8A9-FCDD-DFE21115377C}"/>
          </ac:spMkLst>
        </pc:spChg>
        <pc:graphicFrameChg chg="add mod">
          <ac:chgData name="Abbas Ibrahim" userId="cc621436c534db4d" providerId="LiveId" clId="{64E480DB-A559-4E87-9C0E-A49FEA0568AA}" dt="2024-04-26T18:51:06.629" v="1393" actId="1076"/>
          <ac:graphicFrameMkLst>
            <pc:docMk/>
            <pc:sldMk cId="3803662871" sldId="267"/>
            <ac:graphicFrameMk id="2" creationId="{312BA629-A794-58F6-EE33-12C88EA885C0}"/>
          </ac:graphicFrameMkLst>
        </pc:graphicFrameChg>
        <pc:graphicFrameChg chg="mod">
          <ac:chgData name="Abbas Ibrahim" userId="cc621436c534db4d" providerId="LiveId" clId="{64E480DB-A559-4E87-9C0E-A49FEA0568AA}" dt="2024-04-26T18:51:02.408" v="1392" actId="1076"/>
          <ac:graphicFrameMkLst>
            <pc:docMk/>
            <pc:sldMk cId="3803662871" sldId="267"/>
            <ac:graphicFrameMk id="5" creationId="{9AA8E59C-3848-0204-FB5E-0CBD4166CD86}"/>
          </ac:graphicFrameMkLst>
        </pc:graphicFrameChg>
      </pc:sldChg>
      <pc:sldChg chg="modSp add del mod">
        <pc:chgData name="Abbas Ibrahim" userId="cc621436c534db4d" providerId="LiveId" clId="{64E480DB-A559-4E87-9C0E-A49FEA0568AA}" dt="2024-04-26T18:49:51.964" v="1388" actId="2696"/>
        <pc:sldMkLst>
          <pc:docMk/>
          <pc:sldMk cId="118522155" sldId="268"/>
        </pc:sldMkLst>
        <pc:graphicFrameChg chg="mod">
          <ac:chgData name="Abbas Ibrahim" userId="cc621436c534db4d" providerId="LiveId" clId="{64E480DB-A559-4E87-9C0E-A49FEA0568AA}" dt="2024-04-26T18:48:58.513" v="1385" actId="1076"/>
          <ac:graphicFrameMkLst>
            <pc:docMk/>
            <pc:sldMk cId="118522155" sldId="268"/>
            <ac:graphicFrameMk id="5" creationId="{9AA8E59C-3848-0204-FB5E-0CBD4166CD86}"/>
          </ac:graphicFrameMkLst>
        </pc:graphicFrameChg>
      </pc:sldChg>
      <pc:sldChg chg="addSp modSp add del mod">
        <pc:chgData name="Abbas Ibrahim" userId="cc621436c534db4d" providerId="LiveId" clId="{64E480DB-A559-4E87-9C0E-A49FEA0568AA}" dt="2024-04-26T18:56:27.664" v="1485" actId="47"/>
        <pc:sldMkLst>
          <pc:docMk/>
          <pc:sldMk cId="681471097" sldId="268"/>
        </pc:sldMkLst>
        <pc:graphicFrameChg chg="add mod">
          <ac:chgData name="Abbas Ibrahim" userId="cc621436c534db4d" providerId="LiveId" clId="{64E480DB-A559-4E87-9C0E-A49FEA0568AA}" dt="2024-04-26T18:51:19.717" v="1396" actId="1076"/>
          <ac:graphicFrameMkLst>
            <pc:docMk/>
            <pc:sldMk cId="681471097" sldId="268"/>
            <ac:graphicFrameMk id="3" creationId="{8EA2F03F-FC2E-59EA-2C10-FCB80EFE3F17}"/>
          </ac:graphicFrameMkLst>
        </pc:graphicFrameChg>
      </pc:sldChg>
      <pc:sldChg chg="addSp delSp modSp add del mod modTransition">
        <pc:chgData name="Abbas Ibrahim" userId="cc621436c534db4d" providerId="LiveId" clId="{64E480DB-A559-4E87-9C0E-A49FEA0568AA}" dt="2024-04-26T19:14:03.888" v="1643" actId="47"/>
        <pc:sldMkLst>
          <pc:docMk/>
          <pc:sldMk cId="2823419422" sldId="269"/>
        </pc:sldMkLst>
        <pc:spChg chg="add mod">
          <ac:chgData name="Abbas Ibrahim" userId="cc621436c534db4d" providerId="LiveId" clId="{64E480DB-A559-4E87-9C0E-A49FEA0568AA}" dt="2024-04-26T19:08:19.389" v="1625" actId="1076"/>
          <ac:spMkLst>
            <pc:docMk/>
            <pc:sldMk cId="2823419422" sldId="269"/>
            <ac:spMk id="3" creationId="{5ABC9CFE-C893-492A-D8F4-0F7C33B4BB0F}"/>
          </ac:spMkLst>
        </pc:spChg>
        <pc:spChg chg="add mod">
          <ac:chgData name="Abbas Ibrahim" userId="cc621436c534db4d" providerId="LiveId" clId="{64E480DB-A559-4E87-9C0E-A49FEA0568AA}" dt="2024-04-26T19:07:09.315" v="1611" actId="1076"/>
          <ac:spMkLst>
            <pc:docMk/>
            <pc:sldMk cId="2823419422" sldId="269"/>
            <ac:spMk id="4" creationId="{906194DA-A497-47CF-386B-FAD8D5B9CFBA}"/>
          </ac:spMkLst>
        </pc:spChg>
        <pc:spChg chg="add del mod">
          <ac:chgData name="Abbas Ibrahim" userId="cc621436c534db4d" providerId="LiveId" clId="{64E480DB-A559-4E87-9C0E-A49FEA0568AA}" dt="2024-04-26T19:09:52.702" v="1636" actId="478"/>
          <ac:spMkLst>
            <pc:docMk/>
            <pc:sldMk cId="2823419422" sldId="269"/>
            <ac:spMk id="5" creationId="{928B3400-A3D5-57D8-23B5-46862FE6D67E}"/>
          </ac:spMkLst>
        </pc:spChg>
        <pc:spChg chg="add mod">
          <ac:chgData name="Abbas Ibrahim" userId="cc621436c534db4d" providerId="LiveId" clId="{64E480DB-A559-4E87-9C0E-A49FEA0568AA}" dt="2024-04-26T19:09:57.377" v="1638" actId="1076"/>
          <ac:spMkLst>
            <pc:docMk/>
            <pc:sldMk cId="2823419422" sldId="269"/>
            <ac:spMk id="6" creationId="{D16A84B3-7097-B363-C042-2081F4C86C55}"/>
          </ac:spMkLst>
        </pc:spChg>
        <pc:spChg chg="mod">
          <ac:chgData name="Abbas Ibrahim" userId="cc621436c534db4d" providerId="LiveId" clId="{64E480DB-A559-4E87-9C0E-A49FEA0568AA}" dt="2024-04-26T19:08:01.245" v="1622" actId="1076"/>
          <ac:spMkLst>
            <pc:docMk/>
            <pc:sldMk cId="2823419422" sldId="269"/>
            <ac:spMk id="8" creationId="{9036E111-4D43-A8A9-FCDD-DFE21115377C}"/>
          </ac:spMkLst>
        </pc:spChg>
        <pc:graphicFrameChg chg="add del mod ord">
          <ac:chgData name="Abbas Ibrahim" userId="cc621436c534db4d" providerId="LiveId" clId="{64E480DB-A559-4E87-9C0E-A49FEA0568AA}" dt="2024-04-26T19:05:56.993" v="1592" actId="478"/>
          <ac:graphicFrameMkLst>
            <pc:docMk/>
            <pc:sldMk cId="2823419422" sldId="269"/>
            <ac:graphicFrameMk id="2" creationId="{D46076B9-6A09-FF4B-423A-1CD2BC8893D4}"/>
          </ac:graphicFrameMkLst>
        </pc:graphicFrameChg>
        <pc:graphicFrameChg chg="del mod">
          <ac:chgData name="Abbas Ibrahim" userId="cc621436c534db4d" providerId="LiveId" clId="{64E480DB-A559-4E87-9C0E-A49FEA0568AA}" dt="2024-04-26T19:00:07.069" v="1540" actId="478"/>
          <ac:graphicFrameMkLst>
            <pc:docMk/>
            <pc:sldMk cId="2823419422" sldId="269"/>
            <ac:graphicFrameMk id="15" creationId="{07F8EBEB-3CC4-3ABD-D697-196B784E7FD1}"/>
          </ac:graphicFrameMkLst>
        </pc:graphicFrameChg>
      </pc:sldChg>
      <pc:sldChg chg="delSp add del mod">
        <pc:chgData name="Abbas Ibrahim" userId="cc621436c534db4d" providerId="LiveId" clId="{64E480DB-A559-4E87-9C0E-A49FEA0568AA}" dt="2024-04-26T19:08:58.790" v="1627" actId="47"/>
        <pc:sldMkLst>
          <pc:docMk/>
          <pc:sldMk cId="773437548" sldId="270"/>
        </pc:sldMkLst>
        <pc:graphicFrameChg chg="del">
          <ac:chgData name="Abbas Ibrahim" userId="cc621436c534db4d" providerId="LiveId" clId="{64E480DB-A559-4E87-9C0E-A49FEA0568AA}" dt="2024-04-26T19:07:23.199" v="1612" actId="478"/>
          <ac:graphicFrameMkLst>
            <pc:docMk/>
            <pc:sldMk cId="773437548" sldId="270"/>
            <ac:graphicFrameMk id="15" creationId="{07F8EBEB-3CC4-3ABD-D697-196B784E7FD1}"/>
          </ac:graphicFrameMkLst>
        </pc:graphicFrameChg>
      </pc:sldChg>
      <pc:sldChg chg="addSp delSp modSp add mod">
        <pc:chgData name="Abbas Ibrahim" userId="cc621436c534db4d" providerId="LiveId" clId="{64E480DB-A559-4E87-9C0E-A49FEA0568AA}" dt="2024-04-26T19:59:27.332" v="2259" actId="20577"/>
        <pc:sldMkLst>
          <pc:docMk/>
          <pc:sldMk cId="781677851" sldId="270"/>
        </pc:sldMkLst>
        <pc:spChg chg="del mod">
          <ac:chgData name="Abbas Ibrahim" userId="cc621436c534db4d" providerId="LiveId" clId="{64E480DB-A559-4E87-9C0E-A49FEA0568AA}" dt="2024-04-26T19:14:07.917" v="1644" actId="478"/>
          <ac:spMkLst>
            <pc:docMk/>
            <pc:sldMk cId="781677851" sldId="270"/>
            <ac:spMk id="4" creationId="{906194DA-A497-47CF-386B-FAD8D5B9CFBA}"/>
          </ac:spMkLst>
        </pc:spChg>
        <pc:spChg chg="mod">
          <ac:chgData name="Abbas Ibrahim" userId="cc621436c534db4d" providerId="LiveId" clId="{64E480DB-A559-4E87-9C0E-A49FEA0568AA}" dt="2024-04-26T19:59:27.332" v="2259" actId="20577"/>
          <ac:spMkLst>
            <pc:docMk/>
            <pc:sldMk cId="781677851" sldId="270"/>
            <ac:spMk id="5" creationId="{928B3400-A3D5-57D8-23B5-46862FE6D67E}"/>
          </ac:spMkLst>
        </pc:spChg>
        <pc:spChg chg="mod">
          <ac:chgData name="Abbas Ibrahim" userId="cc621436c534db4d" providerId="LiveId" clId="{64E480DB-A559-4E87-9C0E-A49FEA0568AA}" dt="2024-04-26T19:19:39.557" v="1740"/>
          <ac:spMkLst>
            <pc:docMk/>
            <pc:sldMk cId="781677851" sldId="270"/>
            <ac:spMk id="6" creationId="{F417EC47-7BC3-2803-B826-AAFCE9447AE7}"/>
          </ac:spMkLst>
        </pc:spChg>
        <pc:spChg chg="del mod">
          <ac:chgData name="Abbas Ibrahim" userId="cc621436c534db4d" providerId="LiveId" clId="{64E480DB-A559-4E87-9C0E-A49FEA0568AA}" dt="2024-04-26T19:26:03.497" v="1773" actId="478"/>
          <ac:spMkLst>
            <pc:docMk/>
            <pc:sldMk cId="781677851" sldId="270"/>
            <ac:spMk id="8" creationId="{9036E111-4D43-A8A9-FCDD-DFE21115377C}"/>
          </ac:spMkLst>
        </pc:spChg>
        <pc:spChg chg="del">
          <ac:chgData name="Abbas Ibrahim" userId="cc621436c534db4d" providerId="LiveId" clId="{64E480DB-A559-4E87-9C0E-A49FEA0568AA}" dt="2024-04-26T19:31:02.503" v="1958" actId="478"/>
          <ac:spMkLst>
            <pc:docMk/>
            <pc:sldMk cId="781677851" sldId="270"/>
            <ac:spMk id="9" creationId="{FA76ED46-6624-371D-474A-BFFE1789FAE5}"/>
          </ac:spMkLst>
        </pc:spChg>
        <pc:spChg chg="del">
          <ac:chgData name="Abbas Ibrahim" userId="cc621436c534db4d" providerId="LiveId" clId="{64E480DB-A559-4E87-9C0E-A49FEA0568AA}" dt="2024-04-26T19:34:25.193" v="1978" actId="478"/>
          <ac:spMkLst>
            <pc:docMk/>
            <pc:sldMk cId="781677851" sldId="270"/>
            <ac:spMk id="10" creationId="{54D43D13-7551-2FA2-3C13-C0FAD7FF6D3C}"/>
          </ac:spMkLst>
        </pc:spChg>
        <pc:spChg chg="del">
          <ac:chgData name="Abbas Ibrahim" userId="cc621436c534db4d" providerId="LiveId" clId="{64E480DB-A559-4E87-9C0E-A49FEA0568AA}" dt="2024-04-26T19:34:26.913" v="1979" actId="478"/>
          <ac:spMkLst>
            <pc:docMk/>
            <pc:sldMk cId="781677851" sldId="270"/>
            <ac:spMk id="11" creationId="{FDBD3BAB-2507-D8B5-6AF2-A174D678E445}"/>
          </ac:spMkLst>
        </pc:spChg>
        <pc:spChg chg="del">
          <ac:chgData name="Abbas Ibrahim" userId="cc621436c534db4d" providerId="LiveId" clId="{64E480DB-A559-4E87-9C0E-A49FEA0568AA}" dt="2024-04-26T19:34:44.762" v="1982" actId="478"/>
          <ac:spMkLst>
            <pc:docMk/>
            <pc:sldMk cId="781677851" sldId="270"/>
            <ac:spMk id="12" creationId="{B39F1C0F-4BD7-179C-62BC-FE12443971AD}"/>
          </ac:spMkLst>
        </pc:spChg>
        <pc:spChg chg="del">
          <ac:chgData name="Abbas Ibrahim" userId="cc621436c534db4d" providerId="LiveId" clId="{64E480DB-A559-4E87-9C0E-A49FEA0568AA}" dt="2024-04-26T19:34:42.271" v="1981" actId="478"/>
          <ac:spMkLst>
            <pc:docMk/>
            <pc:sldMk cId="781677851" sldId="270"/>
            <ac:spMk id="13" creationId="{54E44387-E6D8-3A5A-59FD-AB1A24F03610}"/>
          </ac:spMkLst>
        </pc:spChg>
        <pc:spChg chg="del">
          <ac:chgData name="Abbas Ibrahim" userId="cc621436c534db4d" providerId="LiveId" clId="{64E480DB-A559-4E87-9C0E-A49FEA0568AA}" dt="2024-04-26T19:34:39.289" v="1980" actId="478"/>
          <ac:spMkLst>
            <pc:docMk/>
            <pc:sldMk cId="781677851" sldId="270"/>
            <ac:spMk id="14" creationId="{C38399C5-47E0-139C-A89A-633FA2ED451F}"/>
          </ac:spMkLst>
        </pc:spChg>
        <pc:spChg chg="mod">
          <ac:chgData name="Abbas Ibrahim" userId="cc621436c534db4d" providerId="LiveId" clId="{64E480DB-A559-4E87-9C0E-A49FEA0568AA}" dt="2024-04-26T19:20:08.732" v="1748" actId="403"/>
          <ac:spMkLst>
            <pc:docMk/>
            <pc:sldMk cId="781677851" sldId="270"/>
            <ac:spMk id="15" creationId="{9FC82B34-93B2-95BD-2FE1-2D98CC400B7B}"/>
          </ac:spMkLst>
        </pc:spChg>
        <pc:spChg chg="add mod ord">
          <ac:chgData name="Abbas Ibrahim" userId="cc621436c534db4d" providerId="LiveId" clId="{64E480DB-A559-4E87-9C0E-A49FEA0568AA}" dt="2024-04-26T19:35:13.038" v="1987" actId="14100"/>
          <ac:spMkLst>
            <pc:docMk/>
            <pc:sldMk cId="781677851" sldId="270"/>
            <ac:spMk id="22" creationId="{65D27C38-ED8F-E144-946E-204D00E59AB7}"/>
          </ac:spMkLst>
        </pc:spChg>
        <pc:spChg chg="add del mod">
          <ac:chgData name="Abbas Ibrahim" userId="cc621436c534db4d" providerId="LiveId" clId="{64E480DB-A559-4E87-9C0E-A49FEA0568AA}" dt="2024-04-26T19:54:59.773" v="2224" actId="478"/>
          <ac:spMkLst>
            <pc:docMk/>
            <pc:sldMk cId="781677851" sldId="270"/>
            <ac:spMk id="24" creationId="{F027783D-0904-5222-9A5A-2B9C319FFEF2}"/>
          </ac:spMkLst>
        </pc:spChg>
        <pc:spChg chg="add del mod">
          <ac:chgData name="Abbas Ibrahim" userId="cc621436c534db4d" providerId="LiveId" clId="{64E480DB-A559-4E87-9C0E-A49FEA0568AA}" dt="2024-04-26T19:55:02.668" v="2226" actId="478"/>
          <ac:spMkLst>
            <pc:docMk/>
            <pc:sldMk cId="781677851" sldId="270"/>
            <ac:spMk id="25" creationId="{E386D884-DAB2-C104-A262-61F1D4CD60A3}"/>
          </ac:spMkLst>
        </pc:spChg>
        <pc:spChg chg="add del mod">
          <ac:chgData name="Abbas Ibrahim" userId="cc621436c534db4d" providerId="LiveId" clId="{64E480DB-A559-4E87-9C0E-A49FEA0568AA}" dt="2024-04-26T19:55:01.151" v="2225" actId="478"/>
          <ac:spMkLst>
            <pc:docMk/>
            <pc:sldMk cId="781677851" sldId="270"/>
            <ac:spMk id="26" creationId="{2D8404A2-009F-E6D7-5794-D429625DE5F0}"/>
          </ac:spMkLst>
        </pc:spChg>
        <pc:spChg chg="add del mod">
          <ac:chgData name="Abbas Ibrahim" userId="cc621436c534db4d" providerId="LiveId" clId="{64E480DB-A559-4E87-9C0E-A49FEA0568AA}" dt="2024-04-26T19:55:50.590" v="2242" actId="478"/>
          <ac:spMkLst>
            <pc:docMk/>
            <pc:sldMk cId="781677851" sldId="270"/>
            <ac:spMk id="27" creationId="{19296E8E-106C-F081-1D5D-BDB0C833C9BD}"/>
          </ac:spMkLst>
        </pc:spChg>
        <pc:spChg chg="add del mod">
          <ac:chgData name="Abbas Ibrahim" userId="cc621436c534db4d" providerId="LiveId" clId="{64E480DB-A559-4E87-9C0E-A49FEA0568AA}" dt="2024-04-26T19:56:11.088" v="2248" actId="478"/>
          <ac:spMkLst>
            <pc:docMk/>
            <pc:sldMk cId="781677851" sldId="270"/>
            <ac:spMk id="28" creationId="{79B0397E-2CA9-BF7B-2037-411BC717DBB4}"/>
          </ac:spMkLst>
        </pc:spChg>
        <pc:spChg chg="add del mod">
          <ac:chgData name="Abbas Ibrahim" userId="cc621436c534db4d" providerId="LiveId" clId="{64E480DB-A559-4E87-9C0E-A49FEA0568AA}" dt="2024-04-26T19:55:59.186" v="2245" actId="478"/>
          <ac:spMkLst>
            <pc:docMk/>
            <pc:sldMk cId="781677851" sldId="270"/>
            <ac:spMk id="29" creationId="{0EBF19DC-0282-804B-45E4-384243108481}"/>
          </ac:spMkLst>
        </pc:spChg>
        <pc:spChg chg="add mod">
          <ac:chgData name="Abbas Ibrahim" userId="cc621436c534db4d" providerId="LiveId" clId="{64E480DB-A559-4E87-9C0E-A49FEA0568AA}" dt="2024-04-26T19:55:40.780" v="2238"/>
          <ac:spMkLst>
            <pc:docMk/>
            <pc:sldMk cId="781677851" sldId="270"/>
            <ac:spMk id="30" creationId="{DC9D82E1-95B9-1BC2-DA71-D46B0A04D246}"/>
          </ac:spMkLst>
        </pc:spChg>
        <pc:spChg chg="add mod">
          <ac:chgData name="Abbas Ibrahim" userId="cc621436c534db4d" providerId="LiveId" clId="{64E480DB-A559-4E87-9C0E-A49FEA0568AA}" dt="2024-04-26T19:55:49.382" v="2241" actId="1076"/>
          <ac:spMkLst>
            <pc:docMk/>
            <pc:sldMk cId="781677851" sldId="270"/>
            <ac:spMk id="31" creationId="{ECED3CA5-99C8-71C2-1ACC-F08F7A91D295}"/>
          </ac:spMkLst>
        </pc:spChg>
        <pc:spChg chg="add mod">
          <ac:chgData name="Abbas Ibrahim" userId="cc621436c534db4d" providerId="LiveId" clId="{64E480DB-A559-4E87-9C0E-A49FEA0568AA}" dt="2024-04-26T19:55:58.029" v="2244" actId="1076"/>
          <ac:spMkLst>
            <pc:docMk/>
            <pc:sldMk cId="781677851" sldId="270"/>
            <ac:spMk id="32" creationId="{9A772E85-D552-6593-6421-7BE65451A012}"/>
          </ac:spMkLst>
        </pc:spChg>
        <pc:spChg chg="add mod">
          <ac:chgData name="Abbas Ibrahim" userId="cc621436c534db4d" providerId="LiveId" clId="{64E480DB-A559-4E87-9C0E-A49FEA0568AA}" dt="2024-04-26T19:56:15.730" v="2251" actId="1076"/>
          <ac:spMkLst>
            <pc:docMk/>
            <pc:sldMk cId="781677851" sldId="270"/>
            <ac:spMk id="33" creationId="{BCB57418-9A10-A08B-56B5-3AD78255A4C8}"/>
          </ac:spMkLst>
        </pc:spChg>
        <pc:grpChg chg="add mod">
          <ac:chgData name="Abbas Ibrahim" userId="cc621436c534db4d" providerId="LiveId" clId="{64E480DB-A559-4E87-9C0E-A49FEA0568AA}" dt="2024-04-26T19:20:14.925" v="1749" actId="1076"/>
          <ac:grpSpMkLst>
            <pc:docMk/>
            <pc:sldMk cId="781677851" sldId="270"/>
            <ac:grpSpMk id="2" creationId="{A450FFD3-7A45-3F6F-3138-260355951B17}"/>
          </ac:grpSpMkLst>
        </pc:grpChg>
        <pc:picChg chg="del">
          <ac:chgData name="Abbas Ibrahim" userId="cc621436c534db4d" providerId="LiveId" clId="{64E480DB-A559-4E87-9C0E-A49FEA0568AA}" dt="2024-04-26T19:24:34.832" v="1764" actId="478"/>
          <ac:picMkLst>
            <pc:docMk/>
            <pc:sldMk cId="781677851" sldId="270"/>
            <ac:picMk id="7" creationId="{40D83F36-4A8F-94AA-7368-CC1FEC6F29F9}"/>
          </ac:picMkLst>
        </pc:picChg>
        <pc:picChg chg="add del mod ord">
          <ac:chgData name="Abbas Ibrahim" userId="cc621436c534db4d" providerId="LiveId" clId="{64E480DB-A559-4E87-9C0E-A49FEA0568AA}" dt="2024-04-26T19:26:18.313" v="1774" actId="478"/>
          <ac:picMkLst>
            <pc:docMk/>
            <pc:sldMk cId="781677851" sldId="270"/>
            <ac:picMk id="17" creationId="{E6FE37C6-78F5-8A58-C522-01C99B75900B}"/>
          </ac:picMkLst>
        </pc:picChg>
        <pc:picChg chg="add del mod ord">
          <ac:chgData name="Abbas Ibrahim" userId="cc621436c534db4d" providerId="LiveId" clId="{64E480DB-A559-4E87-9C0E-A49FEA0568AA}" dt="2024-04-26T19:26:57.141" v="1779" actId="478"/>
          <ac:picMkLst>
            <pc:docMk/>
            <pc:sldMk cId="781677851" sldId="270"/>
            <ac:picMk id="19" creationId="{70DB5B29-E095-085D-60CA-2B3A6503EAC8}"/>
          </ac:picMkLst>
        </pc:picChg>
        <pc:picChg chg="add mod ord">
          <ac:chgData name="Abbas Ibrahim" userId="cc621436c534db4d" providerId="LiveId" clId="{64E480DB-A559-4E87-9C0E-A49FEA0568AA}" dt="2024-04-26T19:27:16.457" v="1783" actId="167"/>
          <ac:picMkLst>
            <pc:docMk/>
            <pc:sldMk cId="781677851" sldId="270"/>
            <ac:picMk id="21" creationId="{578380D8-6561-A099-07A5-39F70CB677B1}"/>
          </ac:picMkLst>
        </pc:picChg>
        <pc:picChg chg="add mod">
          <ac:chgData name="Abbas Ibrahim" userId="cc621436c534db4d" providerId="LiveId" clId="{64E480DB-A559-4E87-9C0E-A49FEA0568AA}" dt="2024-04-26T19:31:04.661" v="1959" actId="1076"/>
          <ac:picMkLst>
            <pc:docMk/>
            <pc:sldMk cId="781677851" sldId="270"/>
            <ac:picMk id="23" creationId="{74D449DF-C107-B861-F37B-4E1ACAFE1799}"/>
          </ac:picMkLst>
        </pc:picChg>
      </pc:sldChg>
      <pc:sldChg chg="addSp delSp modSp add mod setBg">
        <pc:chgData name="Abbas Ibrahim" userId="cc621436c534db4d" providerId="LiveId" clId="{64E480DB-A559-4E87-9C0E-A49FEA0568AA}" dt="2024-04-26T19:56:37.702" v="2253" actId="1076"/>
        <pc:sldMkLst>
          <pc:docMk/>
          <pc:sldMk cId="2270284561" sldId="271"/>
        </pc:sldMkLst>
        <pc:spChg chg="add del">
          <ac:chgData name="Abbas Ibrahim" userId="cc621436c534db4d" providerId="LiveId" clId="{64E480DB-A559-4E87-9C0E-A49FEA0568AA}" dt="2024-04-26T19:34:56.822" v="1984" actId="478"/>
          <ac:spMkLst>
            <pc:docMk/>
            <pc:sldMk cId="2270284561" sldId="271"/>
            <ac:spMk id="3" creationId="{5ABC9CFE-C893-492A-D8F4-0F7C33B4BB0F}"/>
          </ac:spMkLst>
        </pc:spChg>
        <pc:spChg chg="add mod">
          <ac:chgData name="Abbas Ibrahim" userId="cc621436c534db4d" providerId="LiveId" clId="{64E480DB-A559-4E87-9C0E-A49FEA0568AA}" dt="2024-04-26T19:19:10.450" v="1737"/>
          <ac:spMkLst>
            <pc:docMk/>
            <pc:sldMk cId="2270284561" sldId="271"/>
            <ac:spMk id="4" creationId="{4C8B4B1C-B79B-6BF3-5420-1C54AAED7173}"/>
          </ac:spMkLst>
        </pc:spChg>
        <pc:spChg chg="del mod">
          <ac:chgData name="Abbas Ibrahim" userId="cc621436c534db4d" providerId="LiveId" clId="{64E480DB-A559-4E87-9C0E-A49FEA0568AA}" dt="2024-04-26T19:19:06.192" v="1736" actId="478"/>
          <ac:spMkLst>
            <pc:docMk/>
            <pc:sldMk cId="2270284561" sldId="271"/>
            <ac:spMk id="5" creationId="{928B3400-A3D5-57D8-23B5-46862FE6D67E}"/>
          </ac:spMkLst>
        </pc:spChg>
        <pc:spChg chg="add mod">
          <ac:chgData name="Abbas Ibrahim" userId="cc621436c534db4d" providerId="LiveId" clId="{64E480DB-A559-4E87-9C0E-A49FEA0568AA}" dt="2024-04-26T19:19:10.450" v="1737"/>
          <ac:spMkLst>
            <pc:docMk/>
            <pc:sldMk cId="2270284561" sldId="271"/>
            <ac:spMk id="6" creationId="{7421339C-0B75-6265-403A-657A6381B882}"/>
          </ac:spMkLst>
        </pc:spChg>
        <pc:spChg chg="del mod">
          <ac:chgData name="Abbas Ibrahim" userId="cc621436c534db4d" providerId="LiveId" clId="{64E480DB-A559-4E87-9C0E-A49FEA0568AA}" dt="2024-04-26T19:41:46.898" v="2124" actId="478"/>
          <ac:spMkLst>
            <pc:docMk/>
            <pc:sldMk cId="2270284561" sldId="271"/>
            <ac:spMk id="8" creationId="{9036E111-4D43-A8A9-FCDD-DFE21115377C}"/>
          </ac:spMkLst>
        </pc:spChg>
        <pc:spChg chg="del">
          <ac:chgData name="Abbas Ibrahim" userId="cc621436c534db4d" providerId="LiveId" clId="{64E480DB-A559-4E87-9C0E-A49FEA0568AA}" dt="2024-04-26T19:32:33.047" v="1972" actId="478"/>
          <ac:spMkLst>
            <pc:docMk/>
            <pc:sldMk cId="2270284561" sldId="271"/>
            <ac:spMk id="9" creationId="{FA76ED46-6624-371D-474A-BFFE1789FAE5}"/>
          </ac:spMkLst>
        </pc:spChg>
        <pc:spChg chg="del">
          <ac:chgData name="Abbas Ibrahim" userId="cc621436c534db4d" providerId="LiveId" clId="{64E480DB-A559-4E87-9C0E-A49FEA0568AA}" dt="2024-04-26T19:33:00.738" v="1976" actId="478"/>
          <ac:spMkLst>
            <pc:docMk/>
            <pc:sldMk cId="2270284561" sldId="271"/>
            <ac:spMk id="10" creationId="{54D43D13-7551-2FA2-3C13-C0FAD7FF6D3C}"/>
          </ac:spMkLst>
        </pc:spChg>
        <pc:spChg chg="del">
          <ac:chgData name="Abbas Ibrahim" userId="cc621436c534db4d" providerId="LiveId" clId="{64E480DB-A559-4E87-9C0E-A49FEA0568AA}" dt="2024-04-26T19:33:57.223" v="1977" actId="478"/>
          <ac:spMkLst>
            <pc:docMk/>
            <pc:sldMk cId="2270284561" sldId="271"/>
            <ac:spMk id="11" creationId="{FDBD3BAB-2507-D8B5-6AF2-A174D678E445}"/>
          </ac:spMkLst>
        </pc:spChg>
        <pc:spChg chg="del">
          <ac:chgData name="Abbas Ibrahim" userId="cc621436c534db4d" providerId="LiveId" clId="{64E480DB-A559-4E87-9C0E-A49FEA0568AA}" dt="2024-04-26T19:32:40.231" v="1973" actId="478"/>
          <ac:spMkLst>
            <pc:docMk/>
            <pc:sldMk cId="2270284561" sldId="271"/>
            <ac:spMk id="12" creationId="{B39F1C0F-4BD7-179C-62BC-FE12443971AD}"/>
          </ac:spMkLst>
        </pc:spChg>
        <pc:spChg chg="del">
          <ac:chgData name="Abbas Ibrahim" userId="cc621436c534db4d" providerId="LiveId" clId="{64E480DB-A559-4E87-9C0E-A49FEA0568AA}" dt="2024-04-26T19:32:43.172" v="1974" actId="478"/>
          <ac:spMkLst>
            <pc:docMk/>
            <pc:sldMk cId="2270284561" sldId="271"/>
            <ac:spMk id="13" creationId="{54E44387-E6D8-3A5A-59FD-AB1A24F03610}"/>
          </ac:spMkLst>
        </pc:spChg>
        <pc:spChg chg="del">
          <ac:chgData name="Abbas Ibrahim" userId="cc621436c534db4d" providerId="LiveId" clId="{64E480DB-A559-4E87-9C0E-A49FEA0568AA}" dt="2024-04-26T19:32:56.863" v="1975" actId="478"/>
          <ac:spMkLst>
            <pc:docMk/>
            <pc:sldMk cId="2270284561" sldId="271"/>
            <ac:spMk id="14" creationId="{C38399C5-47E0-139C-A89A-633FA2ED451F}"/>
          </ac:spMkLst>
        </pc:spChg>
        <pc:spChg chg="mod">
          <ac:chgData name="Abbas Ibrahim" userId="cc621436c534db4d" providerId="LiveId" clId="{64E480DB-A559-4E87-9C0E-A49FEA0568AA}" dt="2024-04-26T19:20:22.369" v="1751"/>
          <ac:spMkLst>
            <pc:docMk/>
            <pc:sldMk cId="2270284561" sldId="271"/>
            <ac:spMk id="16" creationId="{C6EC1B6A-6E28-5DA5-D039-C3E1C4BEED77}"/>
          </ac:spMkLst>
        </pc:spChg>
        <pc:spChg chg="mod">
          <ac:chgData name="Abbas Ibrahim" userId="cc621436c534db4d" providerId="LiveId" clId="{64E480DB-A559-4E87-9C0E-A49FEA0568AA}" dt="2024-04-26T19:20:22.369" v="1751"/>
          <ac:spMkLst>
            <pc:docMk/>
            <pc:sldMk cId="2270284561" sldId="271"/>
            <ac:spMk id="17" creationId="{6E7D5E91-A027-DDE1-761A-5FCED391C311}"/>
          </ac:spMkLst>
        </pc:spChg>
        <pc:spChg chg="add mod">
          <ac:chgData name="Abbas Ibrahim" userId="cc621436c534db4d" providerId="LiveId" clId="{64E480DB-A559-4E87-9C0E-A49FEA0568AA}" dt="2024-04-26T19:21:52.276" v="1762" actId="1076"/>
          <ac:spMkLst>
            <pc:docMk/>
            <pc:sldMk cId="2270284561" sldId="271"/>
            <ac:spMk id="18" creationId="{FFE4670A-74D0-632C-449E-3FB2B662D85D}"/>
          </ac:spMkLst>
        </pc:spChg>
        <pc:spChg chg="mod topLvl">
          <ac:chgData name="Abbas Ibrahim" userId="cc621436c534db4d" providerId="LiveId" clId="{64E480DB-A559-4E87-9C0E-A49FEA0568AA}" dt="2024-04-26T19:46:28.692" v="2146" actId="165"/>
          <ac:spMkLst>
            <pc:docMk/>
            <pc:sldMk cId="2270284561" sldId="271"/>
            <ac:spMk id="31" creationId="{D1A57475-024E-ABE1-9428-EC24330A897D}"/>
          </ac:spMkLst>
        </pc:spChg>
        <pc:spChg chg="mod topLvl">
          <ac:chgData name="Abbas Ibrahim" userId="cc621436c534db4d" providerId="LiveId" clId="{64E480DB-A559-4E87-9C0E-A49FEA0568AA}" dt="2024-04-26T19:46:28.692" v="2146" actId="165"/>
          <ac:spMkLst>
            <pc:docMk/>
            <pc:sldMk cId="2270284561" sldId="271"/>
            <ac:spMk id="32" creationId="{D318FD0E-3AB8-AA0E-B657-90730609A7BD}"/>
          </ac:spMkLst>
        </pc:spChg>
        <pc:spChg chg="mod topLvl">
          <ac:chgData name="Abbas Ibrahim" userId="cc621436c534db4d" providerId="LiveId" clId="{64E480DB-A559-4E87-9C0E-A49FEA0568AA}" dt="2024-04-26T19:46:28.692" v="2146" actId="165"/>
          <ac:spMkLst>
            <pc:docMk/>
            <pc:sldMk cId="2270284561" sldId="271"/>
            <ac:spMk id="33" creationId="{A12A80B2-618A-27D2-61F3-4E0611BF5E39}"/>
          </ac:spMkLst>
        </pc:spChg>
        <pc:spChg chg="mod topLvl">
          <ac:chgData name="Abbas Ibrahim" userId="cc621436c534db4d" providerId="LiveId" clId="{64E480DB-A559-4E87-9C0E-A49FEA0568AA}" dt="2024-04-26T19:46:28.692" v="2146" actId="165"/>
          <ac:spMkLst>
            <pc:docMk/>
            <pc:sldMk cId="2270284561" sldId="271"/>
            <ac:spMk id="34" creationId="{52FD86FD-5095-BACE-7003-76424502FB63}"/>
          </ac:spMkLst>
        </pc:spChg>
        <pc:spChg chg="mod topLvl">
          <ac:chgData name="Abbas Ibrahim" userId="cc621436c534db4d" providerId="LiveId" clId="{64E480DB-A559-4E87-9C0E-A49FEA0568AA}" dt="2024-04-26T19:46:28.692" v="2146" actId="165"/>
          <ac:spMkLst>
            <pc:docMk/>
            <pc:sldMk cId="2270284561" sldId="271"/>
            <ac:spMk id="35" creationId="{1EBDB5EB-0C5D-0A0A-D750-41E2EDE4B5AA}"/>
          </ac:spMkLst>
        </pc:spChg>
        <pc:spChg chg="mod topLvl">
          <ac:chgData name="Abbas Ibrahim" userId="cc621436c534db4d" providerId="LiveId" clId="{64E480DB-A559-4E87-9C0E-A49FEA0568AA}" dt="2024-04-26T19:46:28.692" v="2146" actId="165"/>
          <ac:spMkLst>
            <pc:docMk/>
            <pc:sldMk cId="2270284561" sldId="271"/>
            <ac:spMk id="36" creationId="{90FB9354-A0F5-9BBD-3772-81151922DA81}"/>
          </ac:spMkLst>
        </pc:spChg>
        <pc:spChg chg="mod topLvl">
          <ac:chgData name="Abbas Ibrahim" userId="cc621436c534db4d" providerId="LiveId" clId="{64E480DB-A559-4E87-9C0E-A49FEA0568AA}" dt="2024-04-26T19:46:28.692" v="2146" actId="165"/>
          <ac:spMkLst>
            <pc:docMk/>
            <pc:sldMk cId="2270284561" sldId="271"/>
            <ac:spMk id="37" creationId="{247C2D51-022C-8227-B3F1-A151BA1BAF7B}"/>
          </ac:spMkLst>
        </pc:spChg>
        <pc:spChg chg="mod topLvl">
          <ac:chgData name="Abbas Ibrahim" userId="cc621436c534db4d" providerId="LiveId" clId="{64E480DB-A559-4E87-9C0E-A49FEA0568AA}" dt="2024-04-26T19:46:28.692" v="2146" actId="165"/>
          <ac:spMkLst>
            <pc:docMk/>
            <pc:sldMk cId="2270284561" sldId="271"/>
            <ac:spMk id="38" creationId="{98C20D23-C6AB-7A87-B16C-A63500261527}"/>
          </ac:spMkLst>
        </pc:spChg>
        <pc:spChg chg="mod topLvl">
          <ac:chgData name="Abbas Ibrahim" userId="cc621436c534db4d" providerId="LiveId" clId="{64E480DB-A559-4E87-9C0E-A49FEA0568AA}" dt="2024-04-26T19:46:28.692" v="2146" actId="165"/>
          <ac:spMkLst>
            <pc:docMk/>
            <pc:sldMk cId="2270284561" sldId="271"/>
            <ac:spMk id="39" creationId="{08151C1C-9ACD-24D6-68EF-977CAFE4544F}"/>
          </ac:spMkLst>
        </pc:spChg>
        <pc:spChg chg="mod topLvl">
          <ac:chgData name="Abbas Ibrahim" userId="cc621436c534db4d" providerId="LiveId" clId="{64E480DB-A559-4E87-9C0E-A49FEA0568AA}" dt="2024-04-26T19:46:28.692" v="2146" actId="165"/>
          <ac:spMkLst>
            <pc:docMk/>
            <pc:sldMk cId="2270284561" sldId="271"/>
            <ac:spMk id="40" creationId="{DED5EE35-EB83-5218-6CA2-CD1B8DD64785}"/>
          </ac:spMkLst>
        </pc:spChg>
        <pc:spChg chg="add mod">
          <ac:chgData name="Abbas Ibrahim" userId="cc621436c534db4d" providerId="LiveId" clId="{64E480DB-A559-4E87-9C0E-A49FEA0568AA}" dt="2024-04-26T19:52:32.210" v="2210" actId="2085"/>
          <ac:spMkLst>
            <pc:docMk/>
            <pc:sldMk cId="2270284561" sldId="271"/>
            <ac:spMk id="41" creationId="{850C62CF-FFFB-737F-026C-349FA7291ABC}"/>
          </ac:spMkLst>
        </pc:spChg>
        <pc:spChg chg="add mod">
          <ac:chgData name="Abbas Ibrahim" userId="cc621436c534db4d" providerId="LiveId" clId="{64E480DB-A559-4E87-9C0E-A49FEA0568AA}" dt="2024-04-26T19:54:48.177" v="2223" actId="962"/>
          <ac:spMkLst>
            <pc:docMk/>
            <pc:sldMk cId="2270284561" sldId="271"/>
            <ac:spMk id="42" creationId="{18B83755-29BA-D2BF-C63B-C6D1CFF8D9F9}"/>
          </ac:spMkLst>
        </pc:spChg>
        <pc:spChg chg="add mod">
          <ac:chgData name="Abbas Ibrahim" userId="cc621436c534db4d" providerId="LiveId" clId="{64E480DB-A559-4E87-9C0E-A49FEA0568AA}" dt="2024-04-26T19:52:49.049" v="2212" actId="207"/>
          <ac:spMkLst>
            <pc:docMk/>
            <pc:sldMk cId="2270284561" sldId="271"/>
            <ac:spMk id="43" creationId="{9156A99B-9020-0312-FA8F-045ECEECEB18}"/>
          </ac:spMkLst>
        </pc:spChg>
        <pc:spChg chg="add mod">
          <ac:chgData name="Abbas Ibrahim" userId="cc621436c534db4d" providerId="LiveId" clId="{64E480DB-A559-4E87-9C0E-A49FEA0568AA}" dt="2024-04-26T19:56:32.796" v="2252" actId="1076"/>
          <ac:spMkLst>
            <pc:docMk/>
            <pc:sldMk cId="2270284561" sldId="271"/>
            <ac:spMk id="44" creationId="{5992A12F-F086-9EF1-DB00-AFC081090190}"/>
          </ac:spMkLst>
        </pc:spChg>
        <pc:spChg chg="add mod">
          <ac:chgData name="Abbas Ibrahim" userId="cc621436c534db4d" providerId="LiveId" clId="{64E480DB-A559-4E87-9C0E-A49FEA0568AA}" dt="2024-04-26T19:50:55.483" v="2206" actId="1076"/>
          <ac:spMkLst>
            <pc:docMk/>
            <pc:sldMk cId="2270284561" sldId="271"/>
            <ac:spMk id="45" creationId="{38D677E9-6C38-D352-F54B-A62480ED37FC}"/>
          </ac:spMkLst>
        </pc:spChg>
        <pc:spChg chg="add mod">
          <ac:chgData name="Abbas Ibrahim" userId="cc621436c534db4d" providerId="LiveId" clId="{64E480DB-A559-4E87-9C0E-A49FEA0568AA}" dt="2024-04-26T19:56:37.702" v="2253" actId="1076"/>
          <ac:spMkLst>
            <pc:docMk/>
            <pc:sldMk cId="2270284561" sldId="271"/>
            <ac:spMk id="46" creationId="{679B5BC0-8669-5E02-FAC3-550CB169743C}"/>
          </ac:spMkLst>
        </pc:spChg>
        <pc:grpChg chg="add del mod">
          <ac:chgData name="Abbas Ibrahim" userId="cc621436c534db4d" providerId="LiveId" clId="{64E480DB-A559-4E87-9C0E-A49FEA0568AA}" dt="2024-04-26T19:20:21.878" v="1750" actId="478"/>
          <ac:grpSpMkLst>
            <pc:docMk/>
            <pc:sldMk cId="2270284561" sldId="271"/>
            <ac:grpSpMk id="2" creationId="{BFCAD4F9-1B89-35D8-C67A-6984040838DA}"/>
          </ac:grpSpMkLst>
        </pc:grpChg>
        <pc:grpChg chg="add mod">
          <ac:chgData name="Abbas Ibrahim" userId="cc621436c534db4d" providerId="LiveId" clId="{64E480DB-A559-4E87-9C0E-A49FEA0568AA}" dt="2024-04-26T19:20:28.725" v="1752" actId="1076"/>
          <ac:grpSpMkLst>
            <pc:docMk/>
            <pc:sldMk cId="2270284561" sldId="271"/>
            <ac:grpSpMk id="15" creationId="{CD315BC3-43E9-70BA-139E-D7664C5DF6D1}"/>
          </ac:grpSpMkLst>
        </pc:grpChg>
        <pc:grpChg chg="add del mod">
          <ac:chgData name="Abbas Ibrahim" userId="cc621436c534db4d" providerId="LiveId" clId="{64E480DB-A559-4E87-9C0E-A49FEA0568AA}" dt="2024-04-26T19:46:30.213" v="2147" actId="478"/>
          <ac:grpSpMkLst>
            <pc:docMk/>
            <pc:sldMk cId="2270284561" sldId="271"/>
            <ac:grpSpMk id="29" creationId="{36F9AE09-9E9D-4F0F-8100-B7EDA87DA4F8}"/>
          </ac:grpSpMkLst>
        </pc:grpChg>
        <pc:picChg chg="del">
          <ac:chgData name="Abbas Ibrahim" userId="cc621436c534db4d" providerId="LiveId" clId="{64E480DB-A559-4E87-9C0E-A49FEA0568AA}" dt="2024-04-26T19:34:58.646" v="1985" actId="478"/>
          <ac:picMkLst>
            <pc:docMk/>
            <pc:sldMk cId="2270284561" sldId="271"/>
            <ac:picMk id="7" creationId="{40D83F36-4A8F-94AA-7368-CC1FEC6F29F9}"/>
          </ac:picMkLst>
        </pc:picChg>
        <pc:picChg chg="add mod">
          <ac:chgData name="Abbas Ibrahim" userId="cc621436c534db4d" providerId="LiveId" clId="{64E480DB-A559-4E87-9C0E-A49FEA0568AA}" dt="2024-04-26T19:49:04.069" v="2163" actId="1076"/>
          <ac:picMkLst>
            <pc:docMk/>
            <pc:sldMk cId="2270284561" sldId="271"/>
            <ac:picMk id="19" creationId="{D8D7982E-F3EC-BF7E-068F-FBEEC83F7DE8}"/>
          </ac:picMkLst>
        </pc:picChg>
        <pc:picChg chg="add del mod">
          <ac:chgData name="Abbas Ibrahim" userId="cc621436c534db4d" providerId="LiveId" clId="{64E480DB-A559-4E87-9C0E-A49FEA0568AA}" dt="2024-04-26T19:37:52.062" v="1991" actId="478"/>
          <ac:picMkLst>
            <pc:docMk/>
            <pc:sldMk cId="2270284561" sldId="271"/>
            <ac:picMk id="20" creationId="{40894D95-E7F8-5287-3027-BEEC2E91E060}"/>
          </ac:picMkLst>
        </pc:picChg>
        <pc:picChg chg="add mod">
          <ac:chgData name="Abbas Ibrahim" userId="cc621436c534db4d" providerId="LiveId" clId="{64E480DB-A559-4E87-9C0E-A49FEA0568AA}" dt="2024-04-26T19:38:43.848" v="1997" actId="14100"/>
          <ac:picMkLst>
            <pc:docMk/>
            <pc:sldMk cId="2270284561" sldId="271"/>
            <ac:picMk id="22" creationId="{06DD471B-8325-D12A-AF12-CB82F89EEA86}"/>
          </ac:picMkLst>
        </pc:picChg>
        <pc:picChg chg="add del mod ord">
          <ac:chgData name="Abbas Ibrahim" userId="cc621436c534db4d" providerId="LiveId" clId="{64E480DB-A559-4E87-9C0E-A49FEA0568AA}" dt="2024-04-26T19:41:47.963" v="2125" actId="478"/>
          <ac:picMkLst>
            <pc:docMk/>
            <pc:sldMk cId="2270284561" sldId="271"/>
            <ac:picMk id="24" creationId="{85DD9FB9-6E8E-1909-B1D7-8DEBF7447795}"/>
          </ac:picMkLst>
        </pc:picChg>
        <pc:picChg chg="add del mod ord">
          <ac:chgData name="Abbas Ibrahim" userId="cc621436c534db4d" providerId="LiveId" clId="{64E480DB-A559-4E87-9C0E-A49FEA0568AA}" dt="2024-04-26T19:43:04.809" v="2128" actId="478"/>
          <ac:picMkLst>
            <pc:docMk/>
            <pc:sldMk cId="2270284561" sldId="271"/>
            <ac:picMk id="26" creationId="{FF1A2AE4-6F05-DEC0-D8E4-C486B0FBE7D1}"/>
          </ac:picMkLst>
        </pc:picChg>
        <pc:picChg chg="add mod ord">
          <ac:chgData name="Abbas Ibrahim" userId="cc621436c534db4d" providerId="LiveId" clId="{64E480DB-A559-4E87-9C0E-A49FEA0568AA}" dt="2024-04-26T19:53:35.368" v="2220"/>
          <ac:picMkLst>
            <pc:docMk/>
            <pc:sldMk cId="2270284561" sldId="271"/>
            <ac:picMk id="28" creationId="{727548BD-603F-8418-D549-8D803947E8F6}"/>
          </ac:picMkLst>
        </pc:picChg>
        <pc:picChg chg="mod topLvl">
          <ac:chgData name="Abbas Ibrahim" userId="cc621436c534db4d" providerId="LiveId" clId="{64E480DB-A559-4E87-9C0E-A49FEA0568AA}" dt="2024-04-26T19:46:28.692" v="2146" actId="165"/>
          <ac:picMkLst>
            <pc:docMk/>
            <pc:sldMk cId="2270284561" sldId="271"/>
            <ac:picMk id="30" creationId="{31BA8AA0-9999-F8CA-A9EF-895078EC44D0}"/>
          </ac:picMkLst>
        </pc:picChg>
      </pc:sldChg>
      <pc:sldChg chg="add del ord">
        <pc:chgData name="Abbas Ibrahim" userId="cc621436c534db4d" providerId="LiveId" clId="{64E480DB-A559-4E87-9C0E-A49FEA0568AA}" dt="2024-04-26T19:59:57.549" v="2261" actId="47"/>
        <pc:sldMkLst>
          <pc:docMk/>
          <pc:sldMk cId="3524077071" sldId="272"/>
        </pc:sldMkLst>
      </pc:sldChg>
    </pc:docChg>
  </pc:docChgLst>
  <pc:docChgLst>
    <pc:chgData name="Abbas Ibrahim" userId="cc621436c534db4d" providerId="LiveId" clId="{56A25C59-B6B7-4A83-9BB4-69054B5F3A54}"/>
    <pc:docChg chg="undo custSel addSld delSld modSld">
      <pc:chgData name="Abbas Ibrahim" userId="cc621436c534db4d" providerId="LiveId" clId="{56A25C59-B6B7-4A83-9BB4-69054B5F3A54}" dt="2024-04-27T03:46:45.406" v="1547" actId="1076"/>
      <pc:docMkLst>
        <pc:docMk/>
      </pc:docMkLst>
      <pc:sldChg chg="addSp modSp del">
        <pc:chgData name="Abbas Ibrahim" userId="cc621436c534db4d" providerId="LiveId" clId="{56A25C59-B6B7-4A83-9BB4-69054B5F3A54}" dt="2024-04-27T02:54:32.128" v="881" actId="47"/>
        <pc:sldMkLst>
          <pc:docMk/>
          <pc:sldMk cId="546800053" sldId="257"/>
        </pc:sldMkLst>
        <pc:spChg chg="add mod">
          <ac:chgData name="Abbas Ibrahim" userId="cc621436c534db4d" providerId="LiveId" clId="{56A25C59-B6B7-4A83-9BB4-69054B5F3A54}" dt="2024-04-27T02:20:02.347" v="741"/>
          <ac:spMkLst>
            <pc:docMk/>
            <pc:sldMk cId="546800053" sldId="257"/>
            <ac:spMk id="6" creationId="{A8001B01-D827-3A84-911E-B6B9CBB1C2D8}"/>
          </ac:spMkLst>
        </pc:spChg>
        <pc:spChg chg="add mod">
          <ac:chgData name="Abbas Ibrahim" userId="cc621436c534db4d" providerId="LiveId" clId="{56A25C59-B6B7-4A83-9BB4-69054B5F3A54}" dt="2024-04-27T02:20:02.347" v="741"/>
          <ac:spMkLst>
            <pc:docMk/>
            <pc:sldMk cId="546800053" sldId="257"/>
            <ac:spMk id="7" creationId="{6325EB07-2193-B6CA-7C08-428A3EDB92A5}"/>
          </ac:spMkLst>
        </pc:spChg>
      </pc:sldChg>
      <pc:sldChg chg="modSp mod">
        <pc:chgData name="Abbas Ibrahim" userId="cc621436c534db4d" providerId="LiveId" clId="{56A25C59-B6B7-4A83-9BB4-69054B5F3A54}" dt="2024-04-27T03:02:53.158" v="939" actId="14100"/>
        <pc:sldMkLst>
          <pc:docMk/>
          <pc:sldMk cId="174557898" sldId="262"/>
        </pc:sldMkLst>
        <pc:picChg chg="mod">
          <ac:chgData name="Abbas Ibrahim" userId="cc621436c534db4d" providerId="LiveId" clId="{56A25C59-B6B7-4A83-9BB4-69054B5F3A54}" dt="2024-04-27T03:02:53.158" v="939" actId="14100"/>
          <ac:picMkLst>
            <pc:docMk/>
            <pc:sldMk cId="174557898" sldId="262"/>
            <ac:picMk id="10" creationId="{26D70705-049A-91A1-CD46-EA2D08A79474}"/>
          </ac:picMkLst>
        </pc:picChg>
      </pc:sldChg>
      <pc:sldChg chg="modSp mod">
        <pc:chgData name="Abbas Ibrahim" userId="cc621436c534db4d" providerId="LiveId" clId="{56A25C59-B6B7-4A83-9BB4-69054B5F3A54}" dt="2024-04-27T03:03:06.493" v="941" actId="14100"/>
        <pc:sldMkLst>
          <pc:docMk/>
          <pc:sldMk cId="863140718" sldId="263"/>
        </pc:sldMkLst>
        <pc:spChg chg="mod">
          <ac:chgData name="Abbas Ibrahim" userId="cc621436c534db4d" providerId="LiveId" clId="{56A25C59-B6B7-4A83-9BB4-69054B5F3A54}" dt="2024-04-27T01:53:18.148" v="503" actId="20577"/>
          <ac:spMkLst>
            <pc:docMk/>
            <pc:sldMk cId="863140718" sldId="263"/>
            <ac:spMk id="3" creationId="{C38399C5-47E0-139C-A89A-633FA2ED451F}"/>
          </ac:spMkLst>
        </pc:spChg>
        <pc:picChg chg="mod">
          <ac:chgData name="Abbas Ibrahim" userId="cc621436c534db4d" providerId="LiveId" clId="{56A25C59-B6B7-4A83-9BB4-69054B5F3A54}" dt="2024-04-27T03:03:06.493" v="941" actId="14100"/>
          <ac:picMkLst>
            <pc:docMk/>
            <pc:sldMk cId="863140718" sldId="263"/>
            <ac:picMk id="10" creationId="{26D70705-049A-91A1-CD46-EA2D08A79474}"/>
          </ac:picMkLst>
        </pc:picChg>
      </pc:sldChg>
      <pc:sldChg chg="addSp delSp modSp mod modTransition setBg modAnim">
        <pc:chgData name="Abbas Ibrahim" userId="cc621436c534db4d" providerId="LiveId" clId="{56A25C59-B6B7-4A83-9BB4-69054B5F3A54}" dt="2024-04-27T03:43:24.013" v="1534" actId="1076"/>
        <pc:sldMkLst>
          <pc:docMk/>
          <pc:sldMk cId="1879620317" sldId="265"/>
        </pc:sldMkLst>
        <pc:spChg chg="add mod ord">
          <ac:chgData name="Abbas Ibrahim" userId="cc621436c534db4d" providerId="LiveId" clId="{56A25C59-B6B7-4A83-9BB4-69054B5F3A54}" dt="2024-04-27T02:18:50.232" v="739" actId="166"/>
          <ac:spMkLst>
            <pc:docMk/>
            <pc:sldMk cId="1879620317" sldId="265"/>
            <ac:spMk id="3" creationId="{6535C9F8-80FA-1739-892C-0DD172C1D3D6}"/>
          </ac:spMkLst>
        </pc:spChg>
        <pc:spChg chg="mod">
          <ac:chgData name="Abbas Ibrahim" userId="cc621436c534db4d" providerId="LiveId" clId="{56A25C59-B6B7-4A83-9BB4-69054B5F3A54}" dt="2024-04-27T02:51:26.335" v="865" actId="962"/>
          <ac:spMkLst>
            <pc:docMk/>
            <pc:sldMk cId="1879620317" sldId="265"/>
            <ac:spMk id="4" creationId="{5DBCB7DD-6F42-5490-3540-33A304F892D4}"/>
          </ac:spMkLst>
        </pc:spChg>
        <pc:spChg chg="add mod">
          <ac:chgData name="Abbas Ibrahim" userId="cc621436c534db4d" providerId="LiveId" clId="{56A25C59-B6B7-4A83-9BB4-69054B5F3A54}" dt="2024-04-27T03:04:30.445" v="942" actId="962"/>
          <ac:spMkLst>
            <pc:docMk/>
            <pc:sldMk cId="1879620317" sldId="265"/>
            <ac:spMk id="5" creationId="{14BEDF7E-E025-1FB1-721A-32E6F53FDCEA}"/>
          </ac:spMkLst>
        </pc:spChg>
        <pc:spChg chg="add del mod ord">
          <ac:chgData name="Abbas Ibrahim" userId="cc621436c534db4d" providerId="LiveId" clId="{56A25C59-B6B7-4A83-9BB4-69054B5F3A54}" dt="2024-04-27T03:43:24.013" v="1534" actId="1076"/>
          <ac:spMkLst>
            <pc:docMk/>
            <pc:sldMk cId="1879620317" sldId="265"/>
            <ac:spMk id="8" creationId="{C0CBDC8C-7D28-9CDA-803E-7FA398CC8646}"/>
          </ac:spMkLst>
        </pc:spChg>
        <pc:spChg chg="add del mod">
          <ac:chgData name="Abbas Ibrahim" userId="cc621436c534db4d" providerId="LiveId" clId="{56A25C59-B6B7-4A83-9BB4-69054B5F3A54}" dt="2024-04-27T02:40:35.028" v="773" actId="478"/>
          <ac:spMkLst>
            <pc:docMk/>
            <pc:sldMk cId="1879620317" sldId="265"/>
            <ac:spMk id="9" creationId="{E664C7E8-9FD2-5A32-7E21-7E7E765354BD}"/>
          </ac:spMkLst>
        </pc:spChg>
        <pc:spChg chg="add del mod ord">
          <ac:chgData name="Abbas Ibrahim" userId="cc621436c534db4d" providerId="LiveId" clId="{56A25C59-B6B7-4A83-9BB4-69054B5F3A54}" dt="2024-04-27T02:41:42.397" v="791" actId="478"/>
          <ac:spMkLst>
            <pc:docMk/>
            <pc:sldMk cId="1879620317" sldId="265"/>
            <ac:spMk id="10" creationId="{FA00ACC5-C3C4-0D88-882E-07152642084A}"/>
          </ac:spMkLst>
        </pc:spChg>
        <pc:spChg chg="add del mod ord">
          <ac:chgData name="Abbas Ibrahim" userId="cc621436c534db4d" providerId="LiveId" clId="{56A25C59-B6B7-4A83-9BB4-69054B5F3A54}" dt="2024-04-27T03:14:00.633" v="1136" actId="478"/>
          <ac:spMkLst>
            <pc:docMk/>
            <pc:sldMk cId="1879620317" sldId="265"/>
            <ac:spMk id="11" creationId="{543BD4A2-9964-F972-A27E-3ED47E8A3A75}"/>
          </ac:spMkLst>
        </pc:spChg>
        <pc:spChg chg="mod">
          <ac:chgData name="Abbas Ibrahim" userId="cc621436c534db4d" providerId="LiveId" clId="{56A25C59-B6B7-4A83-9BB4-69054B5F3A54}" dt="2024-04-27T02:51:43.198" v="866"/>
          <ac:spMkLst>
            <pc:docMk/>
            <pc:sldMk cId="1879620317" sldId="265"/>
            <ac:spMk id="13" creationId="{B1AC8CFD-A10E-8C07-3337-0EE1DE1C0EAE}"/>
          </ac:spMkLst>
        </pc:spChg>
        <pc:spChg chg="mod">
          <ac:chgData name="Abbas Ibrahim" userId="cc621436c534db4d" providerId="LiveId" clId="{56A25C59-B6B7-4A83-9BB4-69054B5F3A54}" dt="2024-04-27T02:51:43.198" v="866"/>
          <ac:spMkLst>
            <pc:docMk/>
            <pc:sldMk cId="1879620317" sldId="265"/>
            <ac:spMk id="14" creationId="{8E00EFB1-A227-F705-99A6-10B64E539993}"/>
          </ac:spMkLst>
        </pc:spChg>
        <pc:spChg chg="add del mod">
          <ac:chgData name="Abbas Ibrahim" userId="cc621436c534db4d" providerId="LiveId" clId="{56A25C59-B6B7-4A83-9BB4-69054B5F3A54}" dt="2024-04-27T02:53:59.008" v="878" actId="478"/>
          <ac:spMkLst>
            <pc:docMk/>
            <pc:sldMk cId="1879620317" sldId="265"/>
            <ac:spMk id="15" creationId="{00BCB192-23CC-F424-F0CE-8F4A0167EF0E}"/>
          </ac:spMkLst>
        </pc:spChg>
        <pc:spChg chg="add del mod">
          <ac:chgData name="Abbas Ibrahim" userId="cc621436c534db4d" providerId="LiveId" clId="{56A25C59-B6B7-4A83-9BB4-69054B5F3A54}" dt="2024-04-27T02:54:00.856" v="879" actId="478"/>
          <ac:spMkLst>
            <pc:docMk/>
            <pc:sldMk cId="1879620317" sldId="265"/>
            <ac:spMk id="16" creationId="{16F076E9-7143-D43E-C8F8-4C326B52D200}"/>
          </ac:spMkLst>
        </pc:spChg>
        <pc:spChg chg="add del mod">
          <ac:chgData name="Abbas Ibrahim" userId="cc621436c534db4d" providerId="LiveId" clId="{56A25C59-B6B7-4A83-9BB4-69054B5F3A54}" dt="2024-04-27T02:54:02.283" v="880" actId="478"/>
          <ac:spMkLst>
            <pc:docMk/>
            <pc:sldMk cId="1879620317" sldId="265"/>
            <ac:spMk id="17" creationId="{8BF3B918-A579-0ADF-9C18-F73F55B86A1B}"/>
          </ac:spMkLst>
        </pc:spChg>
        <pc:spChg chg="add mod">
          <ac:chgData name="Abbas Ibrahim" userId="cc621436c534db4d" providerId="LiveId" clId="{56A25C59-B6B7-4A83-9BB4-69054B5F3A54}" dt="2024-04-27T02:53:47.922" v="873" actId="1076"/>
          <ac:spMkLst>
            <pc:docMk/>
            <pc:sldMk cId="1879620317" sldId="265"/>
            <ac:spMk id="18" creationId="{D34439CB-EFC7-E4BA-A93E-C9D50AE792BE}"/>
          </ac:spMkLst>
        </pc:spChg>
        <pc:spChg chg="add mod">
          <ac:chgData name="Abbas Ibrahim" userId="cc621436c534db4d" providerId="LiveId" clId="{56A25C59-B6B7-4A83-9BB4-69054B5F3A54}" dt="2024-04-27T02:53:53.270" v="875" actId="1076"/>
          <ac:spMkLst>
            <pc:docMk/>
            <pc:sldMk cId="1879620317" sldId="265"/>
            <ac:spMk id="19" creationId="{50C7BD34-C1BC-E611-3CE9-6802AA41B2BD}"/>
          </ac:spMkLst>
        </pc:spChg>
        <pc:spChg chg="add mod">
          <ac:chgData name="Abbas Ibrahim" userId="cc621436c534db4d" providerId="LiveId" clId="{56A25C59-B6B7-4A83-9BB4-69054B5F3A54}" dt="2024-04-27T02:53:57.606" v="877" actId="1076"/>
          <ac:spMkLst>
            <pc:docMk/>
            <pc:sldMk cId="1879620317" sldId="265"/>
            <ac:spMk id="20" creationId="{2AD1F771-5A56-26B2-5F0C-A4CE0246872B}"/>
          </ac:spMkLst>
        </pc:spChg>
        <pc:spChg chg="add mod ord">
          <ac:chgData name="Abbas Ibrahim" userId="cc621436c534db4d" providerId="LiveId" clId="{56A25C59-B6B7-4A83-9BB4-69054B5F3A54}" dt="2024-04-27T03:14:38.737" v="1141" actId="13244"/>
          <ac:spMkLst>
            <pc:docMk/>
            <pc:sldMk cId="1879620317" sldId="265"/>
            <ac:spMk id="21" creationId="{91193DBA-A686-68B2-C3B4-E49E760467C9}"/>
          </ac:spMkLst>
        </pc:spChg>
        <pc:grpChg chg="add mod">
          <ac:chgData name="Abbas Ibrahim" userId="cc621436c534db4d" providerId="LiveId" clId="{56A25C59-B6B7-4A83-9BB4-69054B5F3A54}" dt="2024-04-27T02:51:55.652" v="868" actId="1076"/>
          <ac:grpSpMkLst>
            <pc:docMk/>
            <pc:sldMk cId="1879620317" sldId="265"/>
            <ac:grpSpMk id="12" creationId="{53033BD2-1FC3-574D-F96F-E4C25737A483}"/>
          </ac:grpSpMkLst>
        </pc:grpChg>
        <pc:picChg chg="mod ord">
          <ac:chgData name="Abbas Ibrahim" userId="cc621436c534db4d" providerId="LiveId" clId="{56A25C59-B6B7-4A83-9BB4-69054B5F3A54}" dt="2024-04-27T02:42:59.848" v="804" actId="1076"/>
          <ac:picMkLst>
            <pc:docMk/>
            <pc:sldMk cId="1879620317" sldId="265"/>
            <ac:picMk id="2" creationId="{65BDFE4E-83A0-6876-31A1-47D11F646A7A}"/>
          </ac:picMkLst>
        </pc:picChg>
        <pc:picChg chg="add mod ord">
          <ac:chgData name="Abbas Ibrahim" userId="cc621436c534db4d" providerId="LiveId" clId="{56A25C59-B6B7-4A83-9BB4-69054B5F3A54}" dt="2024-04-27T03:42:38.463" v="1529" actId="962"/>
          <ac:picMkLst>
            <pc:docMk/>
            <pc:sldMk cId="1879620317" sldId="265"/>
            <ac:picMk id="7" creationId="{64783E0E-BDCA-3858-E120-397295D60A7F}"/>
          </ac:picMkLst>
        </pc:picChg>
      </pc:sldChg>
      <pc:sldChg chg="addSp delSp modSp mod">
        <pc:chgData name="Abbas Ibrahim" userId="cc621436c534db4d" providerId="LiveId" clId="{56A25C59-B6B7-4A83-9BB4-69054B5F3A54}" dt="2024-04-27T03:02:07.439" v="933" actId="478"/>
        <pc:sldMkLst>
          <pc:docMk/>
          <pc:sldMk cId="2507180846" sldId="266"/>
        </pc:sldMkLst>
        <pc:spChg chg="mod">
          <ac:chgData name="Abbas Ibrahim" userId="cc621436c534db4d" providerId="LiveId" clId="{56A25C59-B6B7-4A83-9BB4-69054B5F3A54}" dt="2024-04-27T03:00:21.442" v="928" actId="962"/>
          <ac:spMkLst>
            <pc:docMk/>
            <pc:sldMk cId="2507180846" sldId="266"/>
            <ac:spMk id="8" creationId="{9036E111-4D43-A8A9-FCDD-DFE21115377C}"/>
          </ac:spMkLst>
        </pc:spChg>
        <pc:spChg chg="mod">
          <ac:chgData name="Abbas Ibrahim" userId="cc621436c534db4d" providerId="LiveId" clId="{56A25C59-B6B7-4A83-9BB4-69054B5F3A54}" dt="2024-04-27T01:07:15.328" v="127" actId="113"/>
          <ac:spMkLst>
            <pc:docMk/>
            <pc:sldMk cId="2507180846" sldId="266"/>
            <ac:spMk id="12" creationId="{B39F1C0F-4BD7-179C-62BC-FE12443971AD}"/>
          </ac:spMkLst>
        </pc:spChg>
        <pc:spChg chg="mod">
          <ac:chgData name="Abbas Ibrahim" userId="cc621436c534db4d" providerId="LiveId" clId="{56A25C59-B6B7-4A83-9BB4-69054B5F3A54}" dt="2024-04-27T01:07:15.328" v="127" actId="113"/>
          <ac:spMkLst>
            <pc:docMk/>
            <pc:sldMk cId="2507180846" sldId="266"/>
            <ac:spMk id="13" creationId="{54E44387-E6D8-3A5A-59FD-AB1A24F03610}"/>
          </ac:spMkLst>
        </pc:spChg>
        <pc:spChg chg="mod">
          <ac:chgData name="Abbas Ibrahim" userId="cc621436c534db4d" providerId="LiveId" clId="{56A25C59-B6B7-4A83-9BB4-69054B5F3A54}" dt="2024-04-27T01:07:15.328" v="127" actId="113"/>
          <ac:spMkLst>
            <pc:docMk/>
            <pc:sldMk cId="2507180846" sldId="266"/>
            <ac:spMk id="14" creationId="{C38399C5-47E0-139C-A89A-633FA2ED451F}"/>
          </ac:spMkLst>
        </pc:spChg>
        <pc:spChg chg="mod">
          <ac:chgData name="Abbas Ibrahim" userId="cc621436c534db4d" providerId="LiveId" clId="{56A25C59-B6B7-4A83-9BB4-69054B5F3A54}" dt="2024-04-27T01:07:15.328" v="127" actId="113"/>
          <ac:spMkLst>
            <pc:docMk/>
            <pc:sldMk cId="2507180846" sldId="266"/>
            <ac:spMk id="32" creationId="{28CD8711-8255-E746-DF84-C8122C4B918C}"/>
          </ac:spMkLst>
        </pc:spChg>
        <pc:spChg chg="mod">
          <ac:chgData name="Abbas Ibrahim" userId="cc621436c534db4d" providerId="LiveId" clId="{56A25C59-B6B7-4A83-9BB4-69054B5F3A54}" dt="2024-04-27T01:07:15.328" v="127" actId="113"/>
          <ac:spMkLst>
            <pc:docMk/>
            <pc:sldMk cId="2507180846" sldId="266"/>
            <ac:spMk id="33" creationId="{C672B90C-231E-3C30-421D-28E1437739BB}"/>
          </ac:spMkLst>
        </pc:spChg>
        <pc:spChg chg="mod">
          <ac:chgData name="Abbas Ibrahim" userId="cc621436c534db4d" providerId="LiveId" clId="{56A25C59-B6B7-4A83-9BB4-69054B5F3A54}" dt="2024-04-27T01:07:15.328" v="127" actId="113"/>
          <ac:spMkLst>
            <pc:docMk/>
            <pc:sldMk cId="2507180846" sldId="266"/>
            <ac:spMk id="34" creationId="{692175FA-8BBC-F337-FC7A-6774CE16C951}"/>
          </ac:spMkLst>
        </pc:spChg>
        <pc:spChg chg="mod">
          <ac:chgData name="Abbas Ibrahim" userId="cc621436c534db4d" providerId="LiveId" clId="{56A25C59-B6B7-4A83-9BB4-69054B5F3A54}" dt="2024-04-27T01:07:15.328" v="127" actId="113"/>
          <ac:spMkLst>
            <pc:docMk/>
            <pc:sldMk cId="2507180846" sldId="266"/>
            <ac:spMk id="35" creationId="{B7EFFFB1-1CEC-8650-0A26-DA8496A8FABB}"/>
          </ac:spMkLst>
        </pc:spChg>
        <pc:spChg chg="mod">
          <ac:chgData name="Abbas Ibrahim" userId="cc621436c534db4d" providerId="LiveId" clId="{56A25C59-B6B7-4A83-9BB4-69054B5F3A54}" dt="2024-04-27T01:07:15.328" v="127" actId="113"/>
          <ac:spMkLst>
            <pc:docMk/>
            <pc:sldMk cId="2507180846" sldId="266"/>
            <ac:spMk id="36" creationId="{B8D35BEC-38D1-ACC8-6971-D903A443684A}"/>
          </ac:spMkLst>
        </pc:spChg>
        <pc:spChg chg="mod">
          <ac:chgData name="Abbas Ibrahim" userId="cc621436c534db4d" providerId="LiveId" clId="{56A25C59-B6B7-4A83-9BB4-69054B5F3A54}" dt="2024-04-27T01:07:44.713" v="130" actId="14100"/>
          <ac:spMkLst>
            <pc:docMk/>
            <pc:sldMk cId="2507180846" sldId="266"/>
            <ac:spMk id="37" creationId="{4D2C2FE2-4B4D-5823-5CCF-C753DBBDF6EB}"/>
          </ac:spMkLst>
        </pc:spChg>
        <pc:spChg chg="mod">
          <ac:chgData name="Abbas Ibrahim" userId="cc621436c534db4d" providerId="LiveId" clId="{56A25C59-B6B7-4A83-9BB4-69054B5F3A54}" dt="2024-04-27T01:07:15.328" v="127" actId="113"/>
          <ac:spMkLst>
            <pc:docMk/>
            <pc:sldMk cId="2507180846" sldId="266"/>
            <ac:spMk id="38" creationId="{08AC22FE-D450-873B-A7B8-BE79571EAAD3}"/>
          </ac:spMkLst>
        </pc:spChg>
        <pc:spChg chg="mod">
          <ac:chgData name="Abbas Ibrahim" userId="cc621436c534db4d" providerId="LiveId" clId="{56A25C59-B6B7-4A83-9BB4-69054B5F3A54}" dt="2024-04-27T01:07:15.328" v="127" actId="113"/>
          <ac:spMkLst>
            <pc:docMk/>
            <pc:sldMk cId="2507180846" sldId="266"/>
            <ac:spMk id="39" creationId="{7623AC8E-14F1-77FE-B215-DFF88C13280B}"/>
          </ac:spMkLst>
        </pc:spChg>
        <pc:spChg chg="mod">
          <ac:chgData name="Abbas Ibrahim" userId="cc621436c534db4d" providerId="LiveId" clId="{56A25C59-B6B7-4A83-9BB4-69054B5F3A54}" dt="2024-04-27T01:07:15.328" v="127" actId="113"/>
          <ac:spMkLst>
            <pc:docMk/>
            <pc:sldMk cId="2507180846" sldId="266"/>
            <ac:spMk id="40" creationId="{39C3A33E-D825-1C55-237B-7CBAD71CD67B}"/>
          </ac:spMkLst>
        </pc:spChg>
        <pc:picChg chg="add del mod">
          <ac:chgData name="Abbas Ibrahim" userId="cc621436c534db4d" providerId="LiveId" clId="{56A25C59-B6B7-4A83-9BB4-69054B5F3A54}" dt="2024-04-27T01:05:23.348" v="110" actId="478"/>
          <ac:picMkLst>
            <pc:docMk/>
            <pc:sldMk cId="2507180846" sldId="266"/>
            <ac:picMk id="3" creationId="{EBCE6DA4-C887-4932-09DF-387FC5E9E131}"/>
          </ac:picMkLst>
        </pc:picChg>
        <pc:picChg chg="del">
          <ac:chgData name="Abbas Ibrahim" userId="cc621436c534db4d" providerId="LiveId" clId="{56A25C59-B6B7-4A83-9BB4-69054B5F3A54}" dt="2024-04-27T03:02:07.439" v="933" actId="478"/>
          <ac:picMkLst>
            <pc:docMk/>
            <pc:sldMk cId="2507180846" sldId="266"/>
            <ac:picMk id="41" creationId="{164DEA9F-9394-D63E-83A0-29574929EB92}"/>
          </ac:picMkLst>
        </pc:picChg>
      </pc:sldChg>
      <pc:sldChg chg="addSp delSp modSp mod addAnim delAnim modAnim">
        <pc:chgData name="Abbas Ibrahim" userId="cc621436c534db4d" providerId="LiveId" clId="{56A25C59-B6B7-4A83-9BB4-69054B5F3A54}" dt="2024-04-27T03:01:18.539" v="931" actId="962"/>
        <pc:sldMkLst>
          <pc:docMk/>
          <pc:sldMk cId="781677851" sldId="270"/>
        </pc:sldMkLst>
        <pc:spChg chg="mod">
          <ac:chgData name="Abbas Ibrahim" userId="cc621436c534db4d" providerId="LiveId" clId="{56A25C59-B6B7-4A83-9BB4-69054B5F3A54}" dt="2024-04-27T03:00:14.003" v="927" actId="962"/>
          <ac:spMkLst>
            <pc:docMk/>
            <pc:sldMk cId="781677851" sldId="270"/>
            <ac:spMk id="3" creationId="{5ABC9CFE-C893-492A-D8F4-0F7C33B4BB0F}"/>
          </ac:spMkLst>
        </pc:spChg>
        <pc:spChg chg="mod ord">
          <ac:chgData name="Abbas Ibrahim" userId="cc621436c534db4d" providerId="LiveId" clId="{56A25C59-B6B7-4A83-9BB4-69054B5F3A54}" dt="2024-04-27T01:13:22.266" v="173" actId="166"/>
          <ac:spMkLst>
            <pc:docMk/>
            <pc:sldMk cId="781677851" sldId="270"/>
            <ac:spMk id="5" creationId="{928B3400-A3D5-57D8-23B5-46862FE6D67E}"/>
          </ac:spMkLst>
        </pc:spChg>
        <pc:spChg chg="add del mod">
          <ac:chgData name="Abbas Ibrahim" userId="cc621436c534db4d" providerId="LiveId" clId="{56A25C59-B6B7-4A83-9BB4-69054B5F3A54}" dt="2024-04-27T01:12:35.490" v="165" actId="478"/>
          <ac:spMkLst>
            <pc:docMk/>
            <pc:sldMk cId="781677851" sldId="270"/>
            <ac:spMk id="8" creationId="{F71D4F2E-F181-EF13-1B56-08334FD80BA8}"/>
          </ac:spMkLst>
        </pc:spChg>
        <pc:spChg chg="add del mod">
          <ac:chgData name="Abbas Ibrahim" userId="cc621436c534db4d" providerId="LiveId" clId="{56A25C59-B6B7-4A83-9BB4-69054B5F3A54}" dt="2024-04-27T01:11:55.865" v="157" actId="478"/>
          <ac:spMkLst>
            <pc:docMk/>
            <pc:sldMk cId="781677851" sldId="270"/>
            <ac:spMk id="9" creationId="{460E1C1D-9026-C738-13AB-13A0E404A609}"/>
          </ac:spMkLst>
        </pc:spChg>
        <pc:spChg chg="add mod">
          <ac:chgData name="Abbas Ibrahim" userId="cc621436c534db4d" providerId="LiveId" clId="{56A25C59-B6B7-4A83-9BB4-69054B5F3A54}" dt="2024-04-27T01:17:45.936" v="191" actId="14100"/>
          <ac:spMkLst>
            <pc:docMk/>
            <pc:sldMk cId="781677851" sldId="270"/>
            <ac:spMk id="10" creationId="{91948EF1-8F36-B191-EFC2-C9A38CE00DA0}"/>
          </ac:spMkLst>
        </pc:spChg>
        <pc:spChg chg="add mod">
          <ac:chgData name="Abbas Ibrahim" userId="cc621436c534db4d" providerId="LiveId" clId="{56A25C59-B6B7-4A83-9BB4-69054B5F3A54}" dt="2024-04-27T01:27:16.267" v="271" actId="1076"/>
          <ac:spMkLst>
            <pc:docMk/>
            <pc:sldMk cId="781677851" sldId="270"/>
            <ac:spMk id="11" creationId="{80C5E872-A401-2F13-1A87-9589A2C75EE8}"/>
          </ac:spMkLst>
        </pc:spChg>
        <pc:spChg chg="mod">
          <ac:chgData name="Abbas Ibrahim" userId="cc621436c534db4d" providerId="LiveId" clId="{56A25C59-B6B7-4A83-9BB4-69054B5F3A54}" dt="2024-04-27T01:30:09.198" v="279"/>
          <ac:spMkLst>
            <pc:docMk/>
            <pc:sldMk cId="781677851" sldId="270"/>
            <ac:spMk id="13" creationId="{D97C19A5-49D0-9DD9-99DD-1D79C09AABA9}"/>
          </ac:spMkLst>
        </pc:spChg>
        <pc:spChg chg="mod">
          <ac:chgData name="Abbas Ibrahim" userId="cc621436c534db4d" providerId="LiveId" clId="{56A25C59-B6B7-4A83-9BB4-69054B5F3A54}" dt="2024-04-27T01:30:09.198" v="279"/>
          <ac:spMkLst>
            <pc:docMk/>
            <pc:sldMk cId="781677851" sldId="270"/>
            <ac:spMk id="14" creationId="{F858039F-066F-B161-85D9-44D7A7769546}"/>
          </ac:spMkLst>
        </pc:spChg>
        <pc:spChg chg="del mod ord">
          <ac:chgData name="Abbas Ibrahim" userId="cc621436c534db4d" providerId="LiveId" clId="{56A25C59-B6B7-4A83-9BB4-69054B5F3A54}" dt="2024-04-27T01:27:42.032" v="272" actId="478"/>
          <ac:spMkLst>
            <pc:docMk/>
            <pc:sldMk cId="781677851" sldId="270"/>
            <ac:spMk id="22" creationId="{65D27C38-ED8F-E144-946E-204D00E59AB7}"/>
          </ac:spMkLst>
        </pc:spChg>
        <pc:spChg chg="mod">
          <ac:chgData name="Abbas Ibrahim" userId="cc621436c534db4d" providerId="LiveId" clId="{56A25C59-B6B7-4A83-9BB4-69054B5F3A54}" dt="2024-04-27T03:01:01.828" v="929" actId="962"/>
          <ac:spMkLst>
            <pc:docMk/>
            <pc:sldMk cId="781677851" sldId="270"/>
            <ac:spMk id="31" creationId="{ECED3CA5-99C8-71C2-1ACC-F08F7A91D295}"/>
          </ac:spMkLst>
        </pc:spChg>
        <pc:spChg chg="mod">
          <ac:chgData name="Abbas Ibrahim" userId="cc621436c534db4d" providerId="LiveId" clId="{56A25C59-B6B7-4A83-9BB4-69054B5F3A54}" dt="2024-04-27T03:01:10.232" v="930" actId="962"/>
          <ac:spMkLst>
            <pc:docMk/>
            <pc:sldMk cId="781677851" sldId="270"/>
            <ac:spMk id="32" creationId="{9A772E85-D552-6593-6421-7BE65451A012}"/>
          </ac:spMkLst>
        </pc:spChg>
        <pc:spChg chg="mod">
          <ac:chgData name="Abbas Ibrahim" userId="cc621436c534db4d" providerId="LiveId" clId="{56A25C59-B6B7-4A83-9BB4-69054B5F3A54}" dt="2024-04-27T03:01:18.539" v="931" actId="962"/>
          <ac:spMkLst>
            <pc:docMk/>
            <pc:sldMk cId="781677851" sldId="270"/>
            <ac:spMk id="33" creationId="{BCB57418-9A10-A08B-56B5-3AD78255A4C8}"/>
          </ac:spMkLst>
        </pc:spChg>
        <pc:grpChg chg="del">
          <ac:chgData name="Abbas Ibrahim" userId="cc621436c534db4d" providerId="LiveId" clId="{56A25C59-B6B7-4A83-9BB4-69054B5F3A54}" dt="2024-04-27T01:30:10.942" v="280" actId="478"/>
          <ac:grpSpMkLst>
            <pc:docMk/>
            <pc:sldMk cId="781677851" sldId="270"/>
            <ac:grpSpMk id="2" creationId="{A450FFD3-7A45-3F6F-3138-260355951B17}"/>
          </ac:grpSpMkLst>
        </pc:grpChg>
        <pc:grpChg chg="add mod">
          <ac:chgData name="Abbas Ibrahim" userId="cc621436c534db4d" providerId="LiveId" clId="{56A25C59-B6B7-4A83-9BB4-69054B5F3A54}" dt="2024-04-27T01:30:15.213" v="281" actId="1076"/>
          <ac:grpSpMkLst>
            <pc:docMk/>
            <pc:sldMk cId="781677851" sldId="270"/>
            <ac:grpSpMk id="12" creationId="{9F4767EE-CA47-9F2D-05D9-DC2B9C810C78}"/>
          </ac:grpSpMkLst>
        </pc:grpChg>
        <pc:picChg chg="add mod ord">
          <ac:chgData name="Abbas Ibrahim" userId="cc621436c534db4d" providerId="LiveId" clId="{56A25C59-B6B7-4A83-9BB4-69054B5F3A54}" dt="2024-04-27T01:25:03.314" v="254" actId="1076"/>
          <ac:picMkLst>
            <pc:docMk/>
            <pc:sldMk cId="781677851" sldId="270"/>
            <ac:picMk id="7" creationId="{FFF2F30C-5CDB-4AC3-FC97-A60AB119DA68}"/>
          </ac:picMkLst>
        </pc:picChg>
        <pc:picChg chg="del mod">
          <ac:chgData name="Abbas Ibrahim" userId="cc621436c534db4d" providerId="LiveId" clId="{56A25C59-B6B7-4A83-9BB4-69054B5F3A54}" dt="2024-04-27T01:09:30.541" v="139" actId="478"/>
          <ac:picMkLst>
            <pc:docMk/>
            <pc:sldMk cId="781677851" sldId="270"/>
            <ac:picMk id="21" creationId="{578380D8-6561-A099-07A5-39F70CB677B1}"/>
          </ac:picMkLst>
        </pc:picChg>
        <pc:picChg chg="del">
          <ac:chgData name="Abbas Ibrahim" userId="cc621436c534db4d" providerId="LiveId" clId="{56A25C59-B6B7-4A83-9BB4-69054B5F3A54}" dt="2024-04-27T02:59:50.043" v="926" actId="478"/>
          <ac:picMkLst>
            <pc:docMk/>
            <pc:sldMk cId="781677851" sldId="270"/>
            <ac:picMk id="23" creationId="{74D449DF-C107-B861-F37B-4E1ACAFE1799}"/>
          </ac:picMkLst>
        </pc:picChg>
      </pc:sldChg>
      <pc:sldChg chg="addSp delSp modSp mod modAnim">
        <pc:chgData name="Abbas Ibrahim" userId="cc621436c534db4d" providerId="LiveId" clId="{56A25C59-B6B7-4A83-9BB4-69054B5F3A54}" dt="2024-04-27T03:01:55.420" v="932" actId="962"/>
        <pc:sldMkLst>
          <pc:docMk/>
          <pc:sldMk cId="2270284561" sldId="271"/>
        </pc:sldMkLst>
        <pc:spChg chg="add mod">
          <ac:chgData name="Abbas Ibrahim" userId="cc621436c534db4d" providerId="LiveId" clId="{56A25C59-B6B7-4A83-9BB4-69054B5F3A54}" dt="2024-04-27T01:31:04.612" v="284" actId="1076"/>
          <ac:spMkLst>
            <pc:docMk/>
            <pc:sldMk cId="2270284561" sldId="271"/>
            <ac:spMk id="2" creationId="{A243DB1D-23F3-4400-CC4C-12CB46145F5A}"/>
          </ac:spMkLst>
        </pc:spChg>
        <pc:spChg chg="mod">
          <ac:chgData name="Abbas Ibrahim" userId="cc621436c534db4d" providerId="LiveId" clId="{56A25C59-B6B7-4A83-9BB4-69054B5F3A54}" dt="2024-04-27T03:01:55.420" v="932" actId="962"/>
          <ac:spMkLst>
            <pc:docMk/>
            <pc:sldMk cId="2270284561" sldId="271"/>
            <ac:spMk id="3" creationId="{5ABC9CFE-C893-492A-D8F4-0F7C33B4BB0F}"/>
          </ac:spMkLst>
        </pc:spChg>
        <pc:spChg chg="add mod ord">
          <ac:chgData name="Abbas Ibrahim" userId="cc621436c534db4d" providerId="LiveId" clId="{56A25C59-B6B7-4A83-9BB4-69054B5F3A54}" dt="2024-04-27T01:38:27.581" v="341" actId="207"/>
          <ac:spMkLst>
            <pc:docMk/>
            <pc:sldMk cId="2270284561" sldId="271"/>
            <ac:spMk id="8" creationId="{D08AF95C-F246-2E11-1754-36A9F9CEF66B}"/>
          </ac:spMkLst>
        </pc:spChg>
        <pc:spChg chg="add del mod">
          <ac:chgData name="Abbas Ibrahim" userId="cc621436c534db4d" providerId="LiveId" clId="{56A25C59-B6B7-4A83-9BB4-69054B5F3A54}" dt="2024-04-27T01:44:47.720" v="354"/>
          <ac:spMkLst>
            <pc:docMk/>
            <pc:sldMk cId="2270284561" sldId="271"/>
            <ac:spMk id="9" creationId="{82A8EC45-392A-B91B-BAD2-9ACE5AFC3EF7}"/>
          </ac:spMkLst>
        </pc:spChg>
        <pc:spChg chg="add mod">
          <ac:chgData name="Abbas Ibrahim" userId="cc621436c534db4d" providerId="LiveId" clId="{56A25C59-B6B7-4A83-9BB4-69054B5F3A54}" dt="2024-04-27T02:14:42.179" v="724" actId="20577"/>
          <ac:spMkLst>
            <pc:docMk/>
            <pc:sldMk cId="2270284561" sldId="271"/>
            <ac:spMk id="10" creationId="{F9B10446-77A1-389B-C99A-65D81944985E}"/>
          </ac:spMkLst>
        </pc:spChg>
        <pc:spChg chg="add mod">
          <ac:chgData name="Abbas Ibrahim" userId="cc621436c534db4d" providerId="LiveId" clId="{56A25C59-B6B7-4A83-9BB4-69054B5F3A54}" dt="2024-04-27T02:14:09.056" v="714" actId="20577"/>
          <ac:spMkLst>
            <pc:docMk/>
            <pc:sldMk cId="2270284561" sldId="271"/>
            <ac:spMk id="11" creationId="{16E7F246-12B9-2A82-542D-970D13FA72DB}"/>
          </ac:spMkLst>
        </pc:spChg>
        <pc:spChg chg="add mod">
          <ac:chgData name="Abbas Ibrahim" userId="cc621436c534db4d" providerId="LiveId" clId="{56A25C59-B6B7-4A83-9BB4-69054B5F3A54}" dt="2024-04-27T02:17:58.709" v="731" actId="5793"/>
          <ac:spMkLst>
            <pc:docMk/>
            <pc:sldMk cId="2270284561" sldId="271"/>
            <ac:spMk id="12" creationId="{378B3819-1A67-1AEE-3C8D-98CEE8AEC376}"/>
          </ac:spMkLst>
        </pc:spChg>
        <pc:spChg chg="add mod">
          <ac:chgData name="Abbas Ibrahim" userId="cc621436c534db4d" providerId="LiveId" clId="{56A25C59-B6B7-4A83-9BB4-69054B5F3A54}" dt="2024-04-27T01:56:44.009" v="532" actId="404"/>
          <ac:spMkLst>
            <pc:docMk/>
            <pc:sldMk cId="2270284561" sldId="271"/>
            <ac:spMk id="13" creationId="{1EE28B16-7019-731C-C520-7BD1D5457191}"/>
          </ac:spMkLst>
        </pc:spChg>
        <pc:spChg chg="add mod">
          <ac:chgData name="Abbas Ibrahim" userId="cc621436c534db4d" providerId="LiveId" clId="{56A25C59-B6B7-4A83-9BB4-69054B5F3A54}" dt="2024-04-27T02:18:25.161" v="733" actId="1076"/>
          <ac:spMkLst>
            <pc:docMk/>
            <pc:sldMk cId="2270284561" sldId="271"/>
            <ac:spMk id="14" creationId="{FAE7B68E-5B65-ABBA-625D-729618F2B7B4}"/>
          </ac:spMkLst>
        </pc:spChg>
        <pc:spChg chg="mod">
          <ac:chgData name="Abbas Ibrahim" userId="cc621436c534db4d" providerId="LiveId" clId="{56A25C59-B6B7-4A83-9BB4-69054B5F3A54}" dt="2024-04-27T01:09:15.984" v="136" actId="2085"/>
          <ac:spMkLst>
            <pc:docMk/>
            <pc:sldMk cId="2270284561" sldId="271"/>
            <ac:spMk id="16" creationId="{C6EC1B6A-6E28-5DA5-D039-C3E1C4BEED77}"/>
          </ac:spMkLst>
        </pc:spChg>
        <pc:spChg chg="mod">
          <ac:chgData name="Abbas Ibrahim" userId="cc621436c534db4d" providerId="LiveId" clId="{56A25C59-B6B7-4A83-9BB4-69054B5F3A54}" dt="2024-04-27T01:09:15.984" v="136" actId="2085"/>
          <ac:spMkLst>
            <pc:docMk/>
            <pc:sldMk cId="2270284561" sldId="271"/>
            <ac:spMk id="17" creationId="{6E7D5E91-A027-DDE1-761A-5FCED391C311}"/>
          </ac:spMkLst>
        </pc:spChg>
        <pc:spChg chg="del">
          <ac:chgData name="Abbas Ibrahim" userId="cc621436c534db4d" providerId="LiveId" clId="{56A25C59-B6B7-4A83-9BB4-69054B5F3A54}" dt="2024-04-27T01:30:43.678" v="282" actId="478"/>
          <ac:spMkLst>
            <pc:docMk/>
            <pc:sldMk cId="2270284561" sldId="271"/>
            <ac:spMk id="18" creationId="{FFE4670A-74D0-632C-449E-3FB2B662D85D}"/>
          </ac:spMkLst>
        </pc:spChg>
        <pc:spChg chg="mod">
          <ac:chgData name="Abbas Ibrahim" userId="cc621436c534db4d" providerId="LiveId" clId="{56A25C59-B6B7-4A83-9BB4-69054B5F3A54}" dt="2024-04-27T02:05:33.816" v="665" actId="1076"/>
          <ac:spMkLst>
            <pc:docMk/>
            <pc:sldMk cId="2270284561" sldId="271"/>
            <ac:spMk id="41" creationId="{850C62CF-FFFB-737F-026C-349FA7291ABC}"/>
          </ac:spMkLst>
        </pc:spChg>
        <pc:spChg chg="mod">
          <ac:chgData name="Abbas Ibrahim" userId="cc621436c534db4d" providerId="LiveId" clId="{56A25C59-B6B7-4A83-9BB4-69054B5F3A54}" dt="2024-04-27T01:50:21.613" v="411" actId="14100"/>
          <ac:spMkLst>
            <pc:docMk/>
            <pc:sldMk cId="2270284561" sldId="271"/>
            <ac:spMk id="42" creationId="{18B83755-29BA-D2BF-C63B-C6D1CFF8D9F9}"/>
          </ac:spMkLst>
        </pc:spChg>
        <pc:spChg chg="mod">
          <ac:chgData name="Abbas Ibrahim" userId="cc621436c534db4d" providerId="LiveId" clId="{56A25C59-B6B7-4A83-9BB4-69054B5F3A54}" dt="2024-04-27T02:51:02.773" v="864" actId="962"/>
          <ac:spMkLst>
            <pc:docMk/>
            <pc:sldMk cId="2270284561" sldId="271"/>
            <ac:spMk id="43" creationId="{9156A99B-9020-0312-FA8F-045ECEECEB18}"/>
          </ac:spMkLst>
        </pc:spChg>
        <pc:spChg chg="mod">
          <ac:chgData name="Abbas Ibrahim" userId="cc621436c534db4d" providerId="LiveId" clId="{56A25C59-B6B7-4A83-9BB4-69054B5F3A54}" dt="2024-04-27T02:06:10.273" v="675" actId="1076"/>
          <ac:spMkLst>
            <pc:docMk/>
            <pc:sldMk cId="2270284561" sldId="271"/>
            <ac:spMk id="44" creationId="{5992A12F-F086-9EF1-DB00-AFC081090190}"/>
          </ac:spMkLst>
        </pc:spChg>
        <pc:spChg chg="mod">
          <ac:chgData name="Abbas Ibrahim" userId="cc621436c534db4d" providerId="LiveId" clId="{56A25C59-B6B7-4A83-9BB4-69054B5F3A54}" dt="2024-04-27T01:48:43.907" v="377" actId="1076"/>
          <ac:spMkLst>
            <pc:docMk/>
            <pc:sldMk cId="2270284561" sldId="271"/>
            <ac:spMk id="45" creationId="{38D677E9-6C38-D352-F54B-A62480ED37FC}"/>
          </ac:spMkLst>
        </pc:spChg>
        <pc:spChg chg="mod">
          <ac:chgData name="Abbas Ibrahim" userId="cc621436c534db4d" providerId="LiveId" clId="{56A25C59-B6B7-4A83-9BB4-69054B5F3A54}" dt="2024-04-27T01:48:39.788" v="376" actId="1076"/>
          <ac:spMkLst>
            <pc:docMk/>
            <pc:sldMk cId="2270284561" sldId="271"/>
            <ac:spMk id="46" creationId="{679B5BC0-8669-5E02-FAC3-550CB169743C}"/>
          </ac:spMkLst>
        </pc:spChg>
        <pc:grpChg chg="mod">
          <ac:chgData name="Abbas Ibrahim" userId="cc621436c534db4d" providerId="LiveId" clId="{56A25C59-B6B7-4A83-9BB4-69054B5F3A54}" dt="2024-04-27T01:09:11.979" v="135" actId="207"/>
          <ac:grpSpMkLst>
            <pc:docMk/>
            <pc:sldMk cId="2270284561" sldId="271"/>
            <ac:grpSpMk id="15" creationId="{CD315BC3-43E9-70BA-139E-D7664C5DF6D1}"/>
          </ac:grpSpMkLst>
        </pc:grpChg>
        <pc:picChg chg="add mod ord">
          <ac:chgData name="Abbas Ibrahim" userId="cc621436c534db4d" providerId="LiveId" clId="{56A25C59-B6B7-4A83-9BB4-69054B5F3A54}" dt="2024-04-27T01:36:33.447" v="288" actId="167"/>
          <ac:picMkLst>
            <pc:docMk/>
            <pc:sldMk cId="2270284561" sldId="271"/>
            <ac:picMk id="5" creationId="{DEC516D7-B60E-A343-3142-59AA8E7D6A47}"/>
          </ac:picMkLst>
        </pc:picChg>
        <pc:picChg chg="add mod ord">
          <ac:chgData name="Abbas Ibrahim" userId="cc621436c534db4d" providerId="LiveId" clId="{56A25C59-B6B7-4A83-9BB4-69054B5F3A54}" dt="2024-04-27T01:37:15.906" v="292" actId="167"/>
          <ac:picMkLst>
            <pc:docMk/>
            <pc:sldMk cId="2270284561" sldId="271"/>
            <ac:picMk id="7" creationId="{9578382A-DC3E-CAB7-11EB-56B93E2B79BD}"/>
          </ac:picMkLst>
        </pc:picChg>
        <pc:picChg chg="del">
          <ac:chgData name="Abbas Ibrahim" userId="cc621436c534db4d" providerId="LiveId" clId="{56A25C59-B6B7-4A83-9BB4-69054B5F3A54}" dt="2024-04-27T01:31:33.332" v="285" actId="478"/>
          <ac:picMkLst>
            <pc:docMk/>
            <pc:sldMk cId="2270284561" sldId="271"/>
            <ac:picMk id="19" creationId="{D8D7982E-F3EC-BF7E-068F-FBEEC83F7DE8}"/>
          </ac:picMkLst>
        </pc:picChg>
      </pc:sldChg>
      <pc:sldChg chg="addSp delSp modSp mod modTransition modAnim">
        <pc:chgData name="Abbas Ibrahim" userId="cc621436c534db4d" providerId="LiveId" clId="{56A25C59-B6B7-4A83-9BB4-69054B5F3A54}" dt="2024-04-27T03:45:44.581" v="1544"/>
        <pc:sldMkLst>
          <pc:docMk/>
          <pc:sldMk cId="4229258700" sldId="272"/>
        </pc:sldMkLst>
        <pc:spChg chg="add mod">
          <ac:chgData name="Abbas Ibrahim" userId="cc621436c534db4d" providerId="LiveId" clId="{56A25C59-B6B7-4A83-9BB4-69054B5F3A54}" dt="2024-04-27T03:04:45.255" v="944" actId="962"/>
          <ac:spMkLst>
            <pc:docMk/>
            <pc:sldMk cId="4229258700" sldId="272"/>
            <ac:spMk id="2" creationId="{C2AEA497-AC83-47B8-3039-FD8A12D02C8E}"/>
          </ac:spMkLst>
        </pc:spChg>
        <pc:spChg chg="add mod">
          <ac:chgData name="Abbas Ibrahim" userId="cc621436c534db4d" providerId="LiveId" clId="{56A25C59-B6B7-4A83-9BB4-69054B5F3A54}" dt="2024-04-27T02:20:07.176" v="742"/>
          <ac:spMkLst>
            <pc:docMk/>
            <pc:sldMk cId="4229258700" sldId="272"/>
            <ac:spMk id="3" creationId="{4F43B9A4-2E06-2C2C-0A49-95D3A32358B7}"/>
          </ac:spMkLst>
        </pc:spChg>
        <pc:spChg chg="add del mod ord">
          <ac:chgData name="Abbas Ibrahim" userId="cc621436c534db4d" providerId="LiveId" clId="{56A25C59-B6B7-4A83-9BB4-69054B5F3A54}" dt="2024-04-27T03:45:02.243" v="1541" actId="478"/>
          <ac:spMkLst>
            <pc:docMk/>
            <pc:sldMk cId="4229258700" sldId="272"/>
            <ac:spMk id="4" creationId="{4D8CA4D7-463F-4F3C-E998-72E2E4785C5E}"/>
          </ac:spMkLst>
        </pc:spChg>
        <pc:spChg chg="mod">
          <ac:chgData name="Abbas Ibrahim" userId="cc621436c534db4d" providerId="LiveId" clId="{56A25C59-B6B7-4A83-9BB4-69054B5F3A54}" dt="2024-04-27T02:58:58.936" v="921" actId="113"/>
          <ac:spMkLst>
            <pc:docMk/>
            <pc:sldMk cId="4229258700" sldId="272"/>
            <ac:spMk id="7" creationId="{F766BC22-D3F1-EBBD-D848-EA069D7E44C0}"/>
          </ac:spMkLst>
        </pc:spChg>
        <pc:spChg chg="add mod">
          <ac:chgData name="Abbas Ibrahim" userId="cc621436c534db4d" providerId="LiveId" clId="{56A25C59-B6B7-4A83-9BB4-69054B5F3A54}" dt="2024-04-27T02:58:10.417" v="910"/>
          <ac:spMkLst>
            <pc:docMk/>
            <pc:sldMk cId="4229258700" sldId="272"/>
            <ac:spMk id="8" creationId="{62EBC93E-75C4-03D3-54D1-C56DB77846D9}"/>
          </ac:spMkLst>
        </pc:spChg>
        <pc:spChg chg="add mod">
          <ac:chgData name="Abbas Ibrahim" userId="cc621436c534db4d" providerId="LiveId" clId="{56A25C59-B6B7-4A83-9BB4-69054B5F3A54}" dt="2024-04-27T02:59:02.293" v="922" actId="113"/>
          <ac:spMkLst>
            <pc:docMk/>
            <pc:sldMk cId="4229258700" sldId="272"/>
            <ac:spMk id="9" creationId="{86C0155B-E431-E60D-F668-967D8F37BB59}"/>
          </ac:spMkLst>
        </pc:spChg>
        <pc:spChg chg="add mod ord">
          <ac:chgData name="Abbas Ibrahim" userId="cc621436c534db4d" providerId="LiveId" clId="{56A25C59-B6B7-4A83-9BB4-69054B5F3A54}" dt="2024-04-27T03:17:07.836" v="1156" actId="13244"/>
          <ac:spMkLst>
            <pc:docMk/>
            <pc:sldMk cId="4229258700" sldId="272"/>
            <ac:spMk id="11" creationId="{EA419A7E-C904-5A89-D29B-448F01540092}"/>
          </ac:spMkLst>
        </pc:spChg>
        <pc:spChg chg="add mod ord">
          <ac:chgData name="Abbas Ibrahim" userId="cc621436c534db4d" providerId="LiveId" clId="{56A25C59-B6B7-4A83-9BB4-69054B5F3A54}" dt="2024-04-27T03:45:11.378" v="1543" actId="13244"/>
          <ac:spMkLst>
            <pc:docMk/>
            <pc:sldMk cId="4229258700" sldId="272"/>
            <ac:spMk id="12" creationId="{1B3C0CAB-2F12-5179-4B12-EFF593FB6E22}"/>
          </ac:spMkLst>
        </pc:spChg>
        <pc:picChg chg="add del mod ord">
          <ac:chgData name="Abbas Ibrahim" userId="cc621436c534db4d" providerId="LiveId" clId="{56A25C59-B6B7-4A83-9BB4-69054B5F3A54}" dt="2024-04-27T03:15:16.787" v="1144" actId="478"/>
          <ac:picMkLst>
            <pc:docMk/>
            <pc:sldMk cId="4229258700" sldId="272"/>
            <ac:picMk id="5" creationId="{C0E49029-4375-37BE-E01F-3A9170D0ADC9}"/>
          </ac:picMkLst>
        </pc:picChg>
        <pc:picChg chg="mod ord">
          <ac:chgData name="Abbas Ibrahim" userId="cc621436c534db4d" providerId="LiveId" clId="{56A25C59-B6B7-4A83-9BB4-69054B5F3A54}" dt="2024-04-27T03:16:52.639" v="1155" actId="14100"/>
          <ac:picMkLst>
            <pc:docMk/>
            <pc:sldMk cId="4229258700" sldId="272"/>
            <ac:picMk id="6" creationId="{D15929BF-5324-150D-6113-C670F2ED3A9E}"/>
          </ac:picMkLst>
        </pc:picChg>
        <pc:picChg chg="add mod ord">
          <ac:chgData name="Abbas Ibrahim" userId="cc621436c534db4d" providerId="LiveId" clId="{56A25C59-B6B7-4A83-9BB4-69054B5F3A54}" dt="2024-04-27T03:42:46.251" v="1531" actId="962"/>
          <ac:picMkLst>
            <pc:docMk/>
            <pc:sldMk cId="4229258700" sldId="272"/>
            <ac:picMk id="10" creationId="{E3BF1F8E-B9EF-7694-D691-AC9F3F9403FE}"/>
          </ac:picMkLst>
        </pc:picChg>
      </pc:sldChg>
      <pc:sldChg chg="addSp delSp modSp mod modTransition setBg modAnim">
        <pc:chgData name="Abbas Ibrahim" userId="cc621436c534db4d" providerId="LiveId" clId="{56A25C59-B6B7-4A83-9BB4-69054B5F3A54}" dt="2024-04-27T03:46:45.406" v="1547" actId="1076"/>
        <pc:sldMkLst>
          <pc:docMk/>
          <pc:sldMk cId="4218167278" sldId="273"/>
        </pc:sldMkLst>
        <pc:spChg chg="del mod">
          <ac:chgData name="Abbas Ibrahim" userId="cc621436c534db4d" providerId="LiveId" clId="{56A25C59-B6B7-4A83-9BB4-69054B5F3A54}" dt="2024-04-27T03:36:24.672" v="1499"/>
          <ac:spMkLst>
            <pc:docMk/>
            <pc:sldMk cId="4218167278" sldId="273"/>
            <ac:spMk id="2" creationId="{5A05A579-8815-9684-374C-221AA793B5E9}"/>
          </ac:spMkLst>
        </pc:spChg>
        <pc:spChg chg="add mod ord">
          <ac:chgData name="Abbas Ibrahim" userId="cc621436c534db4d" providerId="LiveId" clId="{56A25C59-B6B7-4A83-9BB4-69054B5F3A54}" dt="2024-04-27T02:20:37.835" v="747" actId="166"/>
          <ac:spMkLst>
            <pc:docMk/>
            <pc:sldMk cId="4218167278" sldId="273"/>
            <ac:spMk id="3" creationId="{CB3DE833-BA65-5C7F-D6C8-09AF03D7D402}"/>
          </ac:spMkLst>
        </pc:spChg>
        <pc:spChg chg="add mod">
          <ac:chgData name="Abbas Ibrahim" userId="cc621436c534db4d" providerId="LiveId" clId="{56A25C59-B6B7-4A83-9BB4-69054B5F3A54}" dt="2024-04-27T02:20:28.119" v="745"/>
          <ac:spMkLst>
            <pc:docMk/>
            <pc:sldMk cId="4218167278" sldId="273"/>
            <ac:spMk id="4" creationId="{1349E993-3CB9-815E-09AD-D9A7DEA68DAD}"/>
          </ac:spMkLst>
        </pc:spChg>
        <pc:spChg chg="add mod">
          <ac:chgData name="Abbas Ibrahim" userId="cc621436c534db4d" providerId="LiveId" clId="{56A25C59-B6B7-4A83-9BB4-69054B5F3A54}" dt="2024-04-27T03:24:29.064" v="1369" actId="164"/>
          <ac:spMkLst>
            <pc:docMk/>
            <pc:sldMk cId="4218167278" sldId="273"/>
            <ac:spMk id="5" creationId="{E2B0119C-8BCC-B710-76E6-F90871470A71}"/>
          </ac:spMkLst>
        </pc:spChg>
        <pc:spChg chg="add mod">
          <ac:chgData name="Abbas Ibrahim" userId="cc621436c534db4d" providerId="LiveId" clId="{56A25C59-B6B7-4A83-9BB4-69054B5F3A54}" dt="2024-04-27T03:24:29.064" v="1369" actId="164"/>
          <ac:spMkLst>
            <pc:docMk/>
            <pc:sldMk cId="4218167278" sldId="273"/>
            <ac:spMk id="8" creationId="{92BF3632-A012-05B4-F401-9EE454317316}"/>
          </ac:spMkLst>
        </pc:spChg>
        <pc:spChg chg="add mod">
          <ac:chgData name="Abbas Ibrahim" userId="cc621436c534db4d" providerId="LiveId" clId="{56A25C59-B6B7-4A83-9BB4-69054B5F3A54}" dt="2024-04-27T03:24:29.064" v="1369" actId="164"/>
          <ac:spMkLst>
            <pc:docMk/>
            <pc:sldMk cId="4218167278" sldId="273"/>
            <ac:spMk id="9" creationId="{42C9C95C-A53D-75BF-01F0-B1CF7937BF23}"/>
          </ac:spMkLst>
        </pc:spChg>
        <pc:spChg chg="add mod">
          <ac:chgData name="Abbas Ibrahim" userId="cc621436c534db4d" providerId="LiveId" clId="{56A25C59-B6B7-4A83-9BB4-69054B5F3A54}" dt="2024-04-27T03:37:13.441" v="1507" actId="113"/>
          <ac:spMkLst>
            <pc:docMk/>
            <pc:sldMk cId="4218167278" sldId="273"/>
            <ac:spMk id="11" creationId="{0F613489-FDAC-7F4C-8E75-764B8AEAE374}"/>
          </ac:spMkLst>
        </pc:spChg>
        <pc:spChg chg="mod">
          <ac:chgData name="Abbas Ibrahim" userId="cc621436c534db4d" providerId="LiveId" clId="{56A25C59-B6B7-4A83-9BB4-69054B5F3A54}" dt="2024-04-27T03:26:49.753" v="1398" actId="207"/>
          <ac:spMkLst>
            <pc:docMk/>
            <pc:sldMk cId="4218167278" sldId="273"/>
            <ac:spMk id="13" creationId="{DA4417D3-EE13-E54D-BC30-B7474B7F6226}"/>
          </ac:spMkLst>
        </pc:spChg>
        <pc:spChg chg="mod">
          <ac:chgData name="Abbas Ibrahim" userId="cc621436c534db4d" providerId="LiveId" clId="{56A25C59-B6B7-4A83-9BB4-69054B5F3A54}" dt="2024-04-27T03:26:13.413" v="1394"/>
          <ac:spMkLst>
            <pc:docMk/>
            <pc:sldMk cId="4218167278" sldId="273"/>
            <ac:spMk id="14" creationId="{C0E10CDC-6414-AF1F-351F-E1AB1E75F2E9}"/>
          </ac:spMkLst>
        </pc:spChg>
        <pc:spChg chg="mod">
          <ac:chgData name="Abbas Ibrahim" userId="cc621436c534db4d" providerId="LiveId" clId="{56A25C59-B6B7-4A83-9BB4-69054B5F3A54}" dt="2024-04-27T03:26:23.121" v="1397" actId="20577"/>
          <ac:spMkLst>
            <pc:docMk/>
            <pc:sldMk cId="4218167278" sldId="273"/>
            <ac:spMk id="15" creationId="{7D857934-F897-69C4-000B-A9394E0A1936}"/>
          </ac:spMkLst>
        </pc:spChg>
        <pc:spChg chg="mod">
          <ac:chgData name="Abbas Ibrahim" userId="cc621436c534db4d" providerId="LiveId" clId="{56A25C59-B6B7-4A83-9BB4-69054B5F3A54}" dt="2024-04-27T03:27:12.248" v="1402" actId="207"/>
          <ac:spMkLst>
            <pc:docMk/>
            <pc:sldMk cId="4218167278" sldId="273"/>
            <ac:spMk id="17" creationId="{75DB7678-EAE9-BB12-1ED3-8E246EA6B2E8}"/>
          </ac:spMkLst>
        </pc:spChg>
        <pc:spChg chg="mod">
          <ac:chgData name="Abbas Ibrahim" userId="cc621436c534db4d" providerId="LiveId" clId="{56A25C59-B6B7-4A83-9BB4-69054B5F3A54}" dt="2024-04-27T03:26:52.750" v="1399"/>
          <ac:spMkLst>
            <pc:docMk/>
            <pc:sldMk cId="4218167278" sldId="273"/>
            <ac:spMk id="18" creationId="{5DA415BC-BDF0-F9EA-4A85-C142FA83F558}"/>
          </ac:spMkLst>
        </pc:spChg>
        <pc:spChg chg="mod">
          <ac:chgData name="Abbas Ibrahim" userId="cc621436c534db4d" providerId="LiveId" clId="{56A25C59-B6B7-4A83-9BB4-69054B5F3A54}" dt="2024-04-27T03:30:25.149" v="1431" actId="20577"/>
          <ac:spMkLst>
            <pc:docMk/>
            <pc:sldMk cId="4218167278" sldId="273"/>
            <ac:spMk id="19" creationId="{BB18E2BD-4ACB-F394-3951-6A7B23BF9036}"/>
          </ac:spMkLst>
        </pc:spChg>
        <pc:spChg chg="mod">
          <ac:chgData name="Abbas Ibrahim" userId="cc621436c534db4d" providerId="LiveId" clId="{56A25C59-B6B7-4A83-9BB4-69054B5F3A54}" dt="2024-04-27T03:27:25.218" v="1405" actId="207"/>
          <ac:spMkLst>
            <pc:docMk/>
            <pc:sldMk cId="4218167278" sldId="273"/>
            <ac:spMk id="21" creationId="{81592CEC-E467-EFA4-F889-DB4C43EC9645}"/>
          </ac:spMkLst>
        </pc:spChg>
        <pc:spChg chg="mod">
          <ac:chgData name="Abbas Ibrahim" userId="cc621436c534db4d" providerId="LiveId" clId="{56A25C59-B6B7-4A83-9BB4-69054B5F3A54}" dt="2024-04-27T03:27:16.458" v="1403"/>
          <ac:spMkLst>
            <pc:docMk/>
            <pc:sldMk cId="4218167278" sldId="273"/>
            <ac:spMk id="22" creationId="{CE81D34D-B6AA-18BF-4E1C-5510D4AB6ED9}"/>
          </ac:spMkLst>
        </pc:spChg>
        <pc:spChg chg="mod">
          <ac:chgData name="Abbas Ibrahim" userId="cc621436c534db4d" providerId="LiveId" clId="{56A25C59-B6B7-4A83-9BB4-69054B5F3A54}" dt="2024-04-27T03:27:16.458" v="1403"/>
          <ac:spMkLst>
            <pc:docMk/>
            <pc:sldMk cId="4218167278" sldId="273"/>
            <ac:spMk id="23" creationId="{AAEC0701-633D-7E27-CD8E-40AA96582AA8}"/>
          </ac:spMkLst>
        </pc:spChg>
        <pc:spChg chg="add mod">
          <ac:chgData name="Abbas Ibrahim" userId="cc621436c534db4d" providerId="LiveId" clId="{56A25C59-B6B7-4A83-9BB4-69054B5F3A54}" dt="2024-04-27T03:31:40.388" v="1440" actId="164"/>
          <ac:spMkLst>
            <pc:docMk/>
            <pc:sldMk cId="4218167278" sldId="273"/>
            <ac:spMk id="24" creationId="{23E9BE8C-7D46-9566-586D-B142BCB8D672}"/>
          </ac:spMkLst>
        </pc:spChg>
        <pc:spChg chg="add mod">
          <ac:chgData name="Abbas Ibrahim" userId="cc621436c534db4d" providerId="LiveId" clId="{56A25C59-B6B7-4A83-9BB4-69054B5F3A54}" dt="2024-04-27T03:33:34.742" v="1466" actId="164"/>
          <ac:spMkLst>
            <pc:docMk/>
            <pc:sldMk cId="4218167278" sldId="273"/>
            <ac:spMk id="25" creationId="{D2A73511-15DC-86E8-4867-D5C621CAD279}"/>
          </ac:spMkLst>
        </pc:spChg>
        <pc:spChg chg="mod topLvl">
          <ac:chgData name="Abbas Ibrahim" userId="cc621436c534db4d" providerId="LiveId" clId="{56A25C59-B6B7-4A83-9BB4-69054B5F3A54}" dt="2024-04-27T03:33:39.499" v="1467" actId="164"/>
          <ac:spMkLst>
            <pc:docMk/>
            <pc:sldMk cId="4218167278" sldId="273"/>
            <ac:spMk id="29" creationId="{9E0487F7-21DE-4208-9F8A-9074AF868DFE}"/>
          </ac:spMkLst>
        </pc:spChg>
        <pc:spChg chg="mod">
          <ac:chgData name="Abbas Ibrahim" userId="cc621436c534db4d" providerId="LiveId" clId="{56A25C59-B6B7-4A83-9BB4-69054B5F3A54}" dt="2024-04-27T03:32:10.204" v="1445" actId="165"/>
          <ac:spMkLst>
            <pc:docMk/>
            <pc:sldMk cId="4218167278" sldId="273"/>
            <ac:spMk id="30" creationId="{D4AF7482-8F2F-1FE0-2F54-84122F115557}"/>
          </ac:spMkLst>
        </pc:spChg>
        <pc:spChg chg="mod">
          <ac:chgData name="Abbas Ibrahim" userId="cc621436c534db4d" providerId="LiveId" clId="{56A25C59-B6B7-4A83-9BB4-69054B5F3A54}" dt="2024-04-27T03:32:10.204" v="1445" actId="165"/>
          <ac:spMkLst>
            <pc:docMk/>
            <pc:sldMk cId="4218167278" sldId="273"/>
            <ac:spMk id="31" creationId="{31DCF2DE-FED3-E786-84D3-FF6C2B2D347A}"/>
          </ac:spMkLst>
        </pc:spChg>
        <pc:spChg chg="mod">
          <ac:chgData name="Abbas Ibrahim" userId="cc621436c534db4d" providerId="LiveId" clId="{56A25C59-B6B7-4A83-9BB4-69054B5F3A54}" dt="2024-04-27T03:32:10.204" v="1445" actId="165"/>
          <ac:spMkLst>
            <pc:docMk/>
            <pc:sldMk cId="4218167278" sldId="273"/>
            <ac:spMk id="32" creationId="{10CB9DE6-2A04-DE08-F01E-51E750D4F128}"/>
          </ac:spMkLst>
        </pc:spChg>
        <pc:spChg chg="mod">
          <ac:chgData name="Abbas Ibrahim" userId="cc621436c534db4d" providerId="LiveId" clId="{56A25C59-B6B7-4A83-9BB4-69054B5F3A54}" dt="2024-04-27T03:32:13.558" v="1447"/>
          <ac:spMkLst>
            <pc:docMk/>
            <pc:sldMk cId="4218167278" sldId="273"/>
            <ac:spMk id="34" creationId="{B1FCB1AB-458B-B41E-3DB0-61F63E813434}"/>
          </ac:spMkLst>
        </pc:spChg>
        <pc:spChg chg="mod">
          <ac:chgData name="Abbas Ibrahim" userId="cc621436c534db4d" providerId="LiveId" clId="{56A25C59-B6B7-4A83-9BB4-69054B5F3A54}" dt="2024-04-27T03:32:13.558" v="1447"/>
          <ac:spMkLst>
            <pc:docMk/>
            <pc:sldMk cId="4218167278" sldId="273"/>
            <ac:spMk id="35" creationId="{74ABD108-793D-2A6D-5B7D-40ED055126DC}"/>
          </ac:spMkLst>
        </pc:spChg>
        <pc:spChg chg="mod">
          <ac:chgData name="Abbas Ibrahim" userId="cc621436c534db4d" providerId="LiveId" clId="{56A25C59-B6B7-4A83-9BB4-69054B5F3A54}" dt="2024-04-27T03:32:25.983" v="1450" actId="20577"/>
          <ac:spMkLst>
            <pc:docMk/>
            <pc:sldMk cId="4218167278" sldId="273"/>
            <ac:spMk id="36" creationId="{87AD0C0B-DE49-4ABA-9CB1-C71E5012088D}"/>
          </ac:spMkLst>
        </pc:spChg>
        <pc:spChg chg="mod">
          <ac:chgData name="Abbas Ibrahim" userId="cc621436c534db4d" providerId="LiveId" clId="{56A25C59-B6B7-4A83-9BB4-69054B5F3A54}" dt="2024-04-27T03:34:45.421" v="1475"/>
          <ac:spMkLst>
            <pc:docMk/>
            <pc:sldMk cId="4218167278" sldId="273"/>
            <ac:spMk id="42" creationId="{FCB2AB46-00D4-502C-239D-A2067FD7EE76}"/>
          </ac:spMkLst>
        </pc:spChg>
        <pc:spChg chg="mod">
          <ac:chgData name="Abbas Ibrahim" userId="cc621436c534db4d" providerId="LiveId" clId="{56A25C59-B6B7-4A83-9BB4-69054B5F3A54}" dt="2024-04-27T03:34:28.135" v="1469"/>
          <ac:spMkLst>
            <pc:docMk/>
            <pc:sldMk cId="4218167278" sldId="273"/>
            <ac:spMk id="43" creationId="{1BE8F1DD-7D02-AA83-42F8-28ACA363AC4A}"/>
          </ac:spMkLst>
        </pc:spChg>
        <pc:spChg chg="mod">
          <ac:chgData name="Abbas Ibrahim" userId="cc621436c534db4d" providerId="LiveId" clId="{56A25C59-B6B7-4A83-9BB4-69054B5F3A54}" dt="2024-04-27T03:34:28.135" v="1469"/>
          <ac:spMkLst>
            <pc:docMk/>
            <pc:sldMk cId="4218167278" sldId="273"/>
            <ac:spMk id="44" creationId="{E377B537-B9B7-FC6A-15E3-D540A4CC8340}"/>
          </ac:spMkLst>
        </pc:spChg>
        <pc:spChg chg="mod">
          <ac:chgData name="Abbas Ibrahim" userId="cc621436c534db4d" providerId="LiveId" clId="{56A25C59-B6B7-4A83-9BB4-69054B5F3A54}" dt="2024-04-27T03:34:38.659" v="1472" actId="20577"/>
          <ac:spMkLst>
            <pc:docMk/>
            <pc:sldMk cId="4218167278" sldId="273"/>
            <ac:spMk id="45" creationId="{6C6365DE-638C-DF87-4732-DEFA5C294255}"/>
          </ac:spMkLst>
        </pc:spChg>
        <pc:spChg chg="mod topLvl">
          <ac:chgData name="Abbas Ibrahim" userId="cc621436c534db4d" providerId="LiveId" clId="{56A25C59-B6B7-4A83-9BB4-69054B5F3A54}" dt="2024-04-27T03:37:26.158" v="1510" actId="164"/>
          <ac:spMkLst>
            <pc:docMk/>
            <pc:sldMk cId="4218167278" sldId="273"/>
            <ac:spMk id="48" creationId="{52DF9C70-0911-8DC1-76B6-1087D164B47D}"/>
          </ac:spMkLst>
        </pc:spChg>
        <pc:spChg chg="mod">
          <ac:chgData name="Abbas Ibrahim" userId="cc621436c534db4d" providerId="LiveId" clId="{56A25C59-B6B7-4A83-9BB4-69054B5F3A54}" dt="2024-04-27T03:36:43.951" v="1500" actId="207"/>
          <ac:spMkLst>
            <pc:docMk/>
            <pc:sldMk cId="4218167278" sldId="273"/>
            <ac:spMk id="49" creationId="{475641A1-6451-3D4D-CEB8-9C30DA6B408C}"/>
          </ac:spMkLst>
        </pc:spChg>
        <pc:spChg chg="mod">
          <ac:chgData name="Abbas Ibrahim" userId="cc621436c534db4d" providerId="LiveId" clId="{56A25C59-B6B7-4A83-9BB4-69054B5F3A54}" dt="2024-04-27T03:35:37.581" v="1487" actId="165"/>
          <ac:spMkLst>
            <pc:docMk/>
            <pc:sldMk cId="4218167278" sldId="273"/>
            <ac:spMk id="50" creationId="{8F573F22-359B-946B-DA88-B38F09F07DA9}"/>
          </ac:spMkLst>
        </pc:spChg>
        <pc:spChg chg="mod">
          <ac:chgData name="Abbas Ibrahim" userId="cc621436c534db4d" providerId="LiveId" clId="{56A25C59-B6B7-4A83-9BB4-69054B5F3A54}" dt="2024-04-27T03:36:47.042" v="1502" actId="20577"/>
          <ac:spMkLst>
            <pc:docMk/>
            <pc:sldMk cId="4218167278" sldId="273"/>
            <ac:spMk id="51" creationId="{F494D7B1-3D77-9B5F-96DB-A032F473A201}"/>
          </ac:spMkLst>
        </pc:spChg>
        <pc:spChg chg="add mod ord">
          <ac:chgData name="Abbas Ibrahim" userId="cc621436c534db4d" providerId="LiveId" clId="{56A25C59-B6B7-4A83-9BB4-69054B5F3A54}" dt="2024-04-27T03:46:45.406" v="1547" actId="1076"/>
          <ac:spMkLst>
            <pc:docMk/>
            <pc:sldMk cId="4218167278" sldId="273"/>
            <ac:spMk id="54" creationId="{F2A528A5-A965-1428-822A-11E3FB15D171}"/>
          </ac:spMkLst>
        </pc:spChg>
        <pc:grpChg chg="add mod">
          <ac:chgData name="Abbas Ibrahim" userId="cc621436c534db4d" providerId="LiveId" clId="{56A25C59-B6B7-4A83-9BB4-69054B5F3A54}" dt="2024-04-27T03:33:25.806" v="1465" actId="164"/>
          <ac:grpSpMkLst>
            <pc:docMk/>
            <pc:sldMk cId="4218167278" sldId="273"/>
            <ac:grpSpMk id="10" creationId="{00BC6B36-489C-EC99-3A59-703A4309FEC4}"/>
          </ac:grpSpMkLst>
        </pc:grpChg>
        <pc:grpChg chg="add mod">
          <ac:chgData name="Abbas Ibrahim" userId="cc621436c534db4d" providerId="LiveId" clId="{56A25C59-B6B7-4A83-9BB4-69054B5F3A54}" dt="2024-04-27T03:31:40.388" v="1440" actId="164"/>
          <ac:grpSpMkLst>
            <pc:docMk/>
            <pc:sldMk cId="4218167278" sldId="273"/>
            <ac:grpSpMk id="12" creationId="{E561F344-E3EC-84CC-5D86-BB72A8CDFA9B}"/>
          </ac:grpSpMkLst>
        </pc:grpChg>
        <pc:grpChg chg="add mod">
          <ac:chgData name="Abbas Ibrahim" userId="cc621436c534db4d" providerId="LiveId" clId="{56A25C59-B6B7-4A83-9BB4-69054B5F3A54}" dt="2024-04-27T03:33:34.742" v="1466" actId="164"/>
          <ac:grpSpMkLst>
            <pc:docMk/>
            <pc:sldMk cId="4218167278" sldId="273"/>
            <ac:grpSpMk id="16" creationId="{A1BE4B16-DD94-277A-5D42-C70C82DC4AFF}"/>
          </ac:grpSpMkLst>
        </pc:grpChg>
        <pc:grpChg chg="add del mod">
          <ac:chgData name="Abbas Ibrahim" userId="cc621436c534db4d" providerId="LiveId" clId="{56A25C59-B6B7-4A83-9BB4-69054B5F3A54}" dt="2024-04-27T03:38:58.373" v="1525" actId="478"/>
          <ac:grpSpMkLst>
            <pc:docMk/>
            <pc:sldMk cId="4218167278" sldId="273"/>
            <ac:grpSpMk id="20" creationId="{2861FA26-2152-81A4-8117-8A174E6920E3}"/>
          </ac:grpSpMkLst>
        </pc:grpChg>
        <pc:grpChg chg="add mod">
          <ac:chgData name="Abbas Ibrahim" userId="cc621436c534db4d" providerId="LiveId" clId="{56A25C59-B6B7-4A83-9BB4-69054B5F3A54}" dt="2024-04-27T03:31:40.388" v="1440" actId="164"/>
          <ac:grpSpMkLst>
            <pc:docMk/>
            <pc:sldMk cId="4218167278" sldId="273"/>
            <ac:grpSpMk id="26" creationId="{E42EB9A6-A534-485B-B1A6-62A39E04BCA0}"/>
          </ac:grpSpMkLst>
        </pc:grpChg>
        <pc:grpChg chg="add del mod">
          <ac:chgData name="Abbas Ibrahim" userId="cc621436c534db4d" providerId="LiveId" clId="{56A25C59-B6B7-4A83-9BB4-69054B5F3A54}" dt="2024-04-27T03:32:10.204" v="1445" actId="165"/>
          <ac:grpSpMkLst>
            <pc:docMk/>
            <pc:sldMk cId="4218167278" sldId="273"/>
            <ac:grpSpMk id="27" creationId="{4CEE9491-EC2C-730F-3878-111D2E4D05E0}"/>
          </ac:grpSpMkLst>
        </pc:grpChg>
        <pc:grpChg chg="del mod topLvl">
          <ac:chgData name="Abbas Ibrahim" userId="cc621436c534db4d" providerId="LiveId" clId="{56A25C59-B6B7-4A83-9BB4-69054B5F3A54}" dt="2024-04-27T03:32:12.843" v="1446" actId="478"/>
          <ac:grpSpMkLst>
            <pc:docMk/>
            <pc:sldMk cId="4218167278" sldId="273"/>
            <ac:grpSpMk id="28" creationId="{7AF0C227-A934-F119-7DE2-6606CE2ABDAD}"/>
          </ac:grpSpMkLst>
        </pc:grpChg>
        <pc:grpChg chg="add mod">
          <ac:chgData name="Abbas Ibrahim" userId="cc621436c534db4d" providerId="LiveId" clId="{56A25C59-B6B7-4A83-9BB4-69054B5F3A54}" dt="2024-04-27T03:33:39.499" v="1467" actId="164"/>
          <ac:grpSpMkLst>
            <pc:docMk/>
            <pc:sldMk cId="4218167278" sldId="273"/>
            <ac:grpSpMk id="33" creationId="{36C2D18B-4E3E-BD4C-0A7F-B737D43EC382}"/>
          </ac:grpSpMkLst>
        </pc:grpChg>
        <pc:grpChg chg="add mod">
          <ac:chgData name="Abbas Ibrahim" userId="cc621436c534db4d" providerId="LiveId" clId="{56A25C59-B6B7-4A83-9BB4-69054B5F3A54}" dt="2024-04-27T03:33:25.806" v="1465" actId="164"/>
          <ac:grpSpMkLst>
            <pc:docMk/>
            <pc:sldMk cId="4218167278" sldId="273"/>
            <ac:grpSpMk id="37" creationId="{3352C50A-40D6-BC0E-CF28-335D490229CF}"/>
          </ac:grpSpMkLst>
        </pc:grpChg>
        <pc:grpChg chg="add mod">
          <ac:chgData name="Abbas Ibrahim" userId="cc621436c534db4d" providerId="LiveId" clId="{56A25C59-B6B7-4A83-9BB4-69054B5F3A54}" dt="2024-04-27T03:35:13.474" v="1481" actId="1076"/>
          <ac:grpSpMkLst>
            <pc:docMk/>
            <pc:sldMk cId="4218167278" sldId="273"/>
            <ac:grpSpMk id="38" creationId="{051A105C-DA83-56E0-82CE-913D40D3E8EE}"/>
          </ac:grpSpMkLst>
        </pc:grpChg>
        <pc:grpChg chg="add mod">
          <ac:chgData name="Abbas Ibrahim" userId="cc621436c534db4d" providerId="LiveId" clId="{56A25C59-B6B7-4A83-9BB4-69054B5F3A54}" dt="2024-04-27T03:34:57.036" v="1477" actId="1076"/>
          <ac:grpSpMkLst>
            <pc:docMk/>
            <pc:sldMk cId="4218167278" sldId="273"/>
            <ac:grpSpMk id="39" creationId="{E8AAB540-6F59-67FF-DD39-B6E10530E9D7}"/>
          </ac:grpSpMkLst>
        </pc:grpChg>
        <pc:grpChg chg="add del mod">
          <ac:chgData name="Abbas Ibrahim" userId="cc621436c534db4d" providerId="LiveId" clId="{56A25C59-B6B7-4A83-9BB4-69054B5F3A54}" dt="2024-04-27T03:34:51.259" v="1476" actId="478"/>
          <ac:grpSpMkLst>
            <pc:docMk/>
            <pc:sldMk cId="4218167278" sldId="273"/>
            <ac:grpSpMk id="40" creationId="{56CE918D-F03D-6065-B164-26ECF62A36AE}"/>
          </ac:grpSpMkLst>
        </pc:grpChg>
        <pc:grpChg chg="mod">
          <ac:chgData name="Abbas Ibrahim" userId="cc621436c534db4d" providerId="LiveId" clId="{56A25C59-B6B7-4A83-9BB4-69054B5F3A54}" dt="2024-04-27T03:34:28.135" v="1469"/>
          <ac:grpSpMkLst>
            <pc:docMk/>
            <pc:sldMk cId="4218167278" sldId="273"/>
            <ac:grpSpMk id="41" creationId="{5AC5BDB4-5F71-A4D8-2A72-36738842C39D}"/>
          </ac:grpSpMkLst>
        </pc:grpChg>
        <pc:grpChg chg="add del mod">
          <ac:chgData name="Abbas Ibrahim" userId="cc621436c534db4d" providerId="LiveId" clId="{56A25C59-B6B7-4A83-9BB4-69054B5F3A54}" dt="2024-04-27T03:35:37.581" v="1487" actId="165"/>
          <ac:grpSpMkLst>
            <pc:docMk/>
            <pc:sldMk cId="4218167278" sldId="273"/>
            <ac:grpSpMk id="46" creationId="{15CC0CD5-B45B-BB8D-3AE0-36C06F5459FA}"/>
          </ac:grpSpMkLst>
        </pc:grpChg>
        <pc:grpChg chg="mod topLvl">
          <ac:chgData name="Abbas Ibrahim" userId="cc621436c534db4d" providerId="LiveId" clId="{56A25C59-B6B7-4A83-9BB4-69054B5F3A54}" dt="2024-04-27T03:37:26.158" v="1510" actId="164"/>
          <ac:grpSpMkLst>
            <pc:docMk/>
            <pc:sldMk cId="4218167278" sldId="273"/>
            <ac:grpSpMk id="47" creationId="{4F55986F-D039-634B-A6C0-064909B16201}"/>
          </ac:grpSpMkLst>
        </pc:grpChg>
        <pc:grpChg chg="add mod">
          <ac:chgData name="Abbas Ibrahim" userId="cc621436c534db4d" providerId="LiveId" clId="{56A25C59-B6B7-4A83-9BB4-69054B5F3A54}" dt="2024-04-27T03:37:26.158" v="1510" actId="164"/>
          <ac:grpSpMkLst>
            <pc:docMk/>
            <pc:sldMk cId="4218167278" sldId="273"/>
            <ac:grpSpMk id="52" creationId="{1CE9F275-A6BF-1DEC-910F-8F6A11B65192}"/>
          </ac:grpSpMkLst>
        </pc:grpChg>
        <pc:picChg chg="add del mod">
          <ac:chgData name="Abbas Ibrahim" userId="cc621436c534db4d" providerId="LiveId" clId="{56A25C59-B6B7-4A83-9BB4-69054B5F3A54}" dt="2024-04-27T03:27:32.977" v="1406" actId="478"/>
          <ac:picMkLst>
            <pc:docMk/>
            <pc:sldMk cId="4218167278" sldId="273"/>
            <ac:picMk id="7" creationId="{F111A846-85D8-BD23-0671-A5D8104E63DD}"/>
          </ac:picMkLst>
        </pc:picChg>
        <pc:picChg chg="add mod ord">
          <ac:chgData name="Abbas Ibrahim" userId="cc621436c534db4d" providerId="LiveId" clId="{56A25C59-B6B7-4A83-9BB4-69054B5F3A54}" dt="2024-04-27T03:46:31.152" v="1546" actId="962"/>
          <ac:picMkLst>
            <pc:docMk/>
            <pc:sldMk cId="4218167278" sldId="273"/>
            <ac:picMk id="53" creationId="{A2ADA9CF-525E-5164-206A-C0DFCB8709B9}"/>
          </ac:picMkLst>
        </pc:picChg>
      </pc:sldChg>
      <pc:sldChg chg="addSp delSp modSp add mod delAnim modAnim">
        <pc:chgData name="Abbas Ibrahim" userId="cc621436c534db4d" providerId="LiveId" clId="{56A25C59-B6B7-4A83-9BB4-69054B5F3A54}" dt="2024-04-27T03:44:45.326" v="1540" actId="962"/>
        <pc:sldMkLst>
          <pc:docMk/>
          <pc:sldMk cId="1155560035" sldId="274"/>
        </pc:sldMkLst>
        <pc:spChg chg="del">
          <ac:chgData name="Abbas Ibrahim" userId="cc621436c534db4d" providerId="LiveId" clId="{56A25C59-B6B7-4A83-9BB4-69054B5F3A54}" dt="2024-04-27T02:44:25.687" v="810" actId="478"/>
          <ac:spMkLst>
            <pc:docMk/>
            <pc:sldMk cId="1155560035" sldId="274"/>
            <ac:spMk id="4" creationId="{5DBCB7DD-6F42-5490-3540-33A304F892D4}"/>
          </ac:spMkLst>
        </pc:spChg>
        <pc:spChg chg="mod">
          <ac:chgData name="Abbas Ibrahim" userId="cc621436c534db4d" providerId="LiveId" clId="{56A25C59-B6B7-4A83-9BB4-69054B5F3A54}" dt="2024-04-27T03:04:38.297" v="943" actId="962"/>
          <ac:spMkLst>
            <pc:docMk/>
            <pc:sldMk cId="1155560035" sldId="274"/>
            <ac:spMk id="5" creationId="{14BEDF7E-E025-1FB1-721A-32E6F53FDCEA}"/>
          </ac:spMkLst>
        </pc:spChg>
        <pc:spChg chg="add del mod">
          <ac:chgData name="Abbas Ibrahim" userId="cc621436c534db4d" providerId="LiveId" clId="{56A25C59-B6B7-4A83-9BB4-69054B5F3A54}" dt="2024-04-27T03:44:08.490" v="1535" actId="478"/>
          <ac:spMkLst>
            <pc:docMk/>
            <pc:sldMk cId="1155560035" sldId="274"/>
            <ac:spMk id="8" creationId="{C0CBDC8C-7D28-9CDA-803E-7FA398CC8646}"/>
          </ac:spMkLst>
        </pc:spChg>
        <pc:spChg chg="add mod">
          <ac:chgData name="Abbas Ibrahim" userId="cc621436c534db4d" providerId="LiveId" clId="{56A25C59-B6B7-4A83-9BB4-69054B5F3A54}" dt="2024-04-27T02:49:28.231" v="858" actId="1076"/>
          <ac:spMkLst>
            <pc:docMk/>
            <pc:sldMk cId="1155560035" sldId="274"/>
            <ac:spMk id="9" creationId="{4206A510-55A8-E3D2-368E-D893974CDB6E}"/>
          </ac:spMkLst>
        </pc:spChg>
        <pc:spChg chg="add mod">
          <ac:chgData name="Abbas Ibrahim" userId="cc621436c534db4d" providerId="LiveId" clId="{56A25C59-B6B7-4A83-9BB4-69054B5F3A54}" dt="2024-04-27T02:49:20.173" v="856" actId="14100"/>
          <ac:spMkLst>
            <pc:docMk/>
            <pc:sldMk cId="1155560035" sldId="274"/>
            <ac:spMk id="11" creationId="{09DE4A05-5EF3-82CD-11D8-BCD9489A9FFF}"/>
          </ac:spMkLst>
        </pc:spChg>
        <pc:spChg chg="add mod ord">
          <ac:chgData name="Abbas Ibrahim" userId="cc621436c534db4d" providerId="LiveId" clId="{56A25C59-B6B7-4A83-9BB4-69054B5F3A54}" dt="2024-04-27T02:50:10.026" v="863" actId="13244"/>
          <ac:spMkLst>
            <pc:docMk/>
            <pc:sldMk cId="1155560035" sldId="274"/>
            <ac:spMk id="12" creationId="{7CA95BA3-8309-DAAF-BAE1-C21A672C4FF6}"/>
          </ac:spMkLst>
        </pc:spChg>
        <pc:spChg chg="add mod ord">
          <ac:chgData name="Abbas Ibrahim" userId="cc621436c534db4d" providerId="LiveId" clId="{56A25C59-B6B7-4A83-9BB4-69054B5F3A54}" dt="2024-04-27T03:44:32.016" v="1539" actId="13244"/>
          <ac:spMkLst>
            <pc:docMk/>
            <pc:sldMk cId="1155560035" sldId="274"/>
            <ac:spMk id="14" creationId="{36205B8C-385D-94D2-9BFB-8F20927F9195}"/>
          </ac:spMkLst>
        </pc:spChg>
        <pc:picChg chg="del">
          <ac:chgData name="Abbas Ibrahim" userId="cc621436c534db4d" providerId="LiveId" clId="{56A25C59-B6B7-4A83-9BB4-69054B5F3A54}" dt="2024-04-27T02:44:25.687" v="810" actId="478"/>
          <ac:picMkLst>
            <pc:docMk/>
            <pc:sldMk cId="1155560035" sldId="274"/>
            <ac:picMk id="2" creationId="{65BDFE4E-83A0-6876-31A1-47D11F646A7A}"/>
          </ac:picMkLst>
        </pc:picChg>
        <pc:picChg chg="add mod">
          <ac:chgData name="Abbas Ibrahim" userId="cc621436c534db4d" providerId="LiveId" clId="{56A25C59-B6B7-4A83-9BB4-69054B5F3A54}" dt="2024-04-27T02:49:09.046" v="854" actId="1076"/>
          <ac:picMkLst>
            <pc:docMk/>
            <pc:sldMk cId="1155560035" sldId="274"/>
            <ac:picMk id="6" creationId="{95CAB76C-F4FC-3E61-38D7-E8D455E5F2CD}"/>
          </ac:picMkLst>
        </pc:picChg>
        <pc:picChg chg="del">
          <ac:chgData name="Abbas Ibrahim" userId="cc621436c534db4d" providerId="LiveId" clId="{56A25C59-B6B7-4A83-9BB4-69054B5F3A54}" dt="2024-04-27T03:12:11.547" v="1128" actId="478"/>
          <ac:picMkLst>
            <pc:docMk/>
            <pc:sldMk cId="1155560035" sldId="274"/>
            <ac:picMk id="7" creationId="{64783E0E-BDCA-3858-E120-397295D60A7F}"/>
          </ac:picMkLst>
        </pc:picChg>
        <pc:picChg chg="add mod">
          <ac:chgData name="Abbas Ibrahim" userId="cc621436c534db4d" providerId="LiveId" clId="{56A25C59-B6B7-4A83-9BB4-69054B5F3A54}" dt="2024-04-27T02:49:13.637" v="855" actId="1076"/>
          <ac:picMkLst>
            <pc:docMk/>
            <pc:sldMk cId="1155560035" sldId="274"/>
            <ac:picMk id="10" creationId="{1CD75FF7-C549-B066-9EF3-2235292996A2}"/>
          </ac:picMkLst>
        </pc:picChg>
        <pc:picChg chg="add mod ord">
          <ac:chgData name="Abbas Ibrahim" userId="cc621436c534db4d" providerId="LiveId" clId="{56A25C59-B6B7-4A83-9BB4-69054B5F3A54}" dt="2024-04-27T03:44:45.326" v="1540" actId="962"/>
          <ac:picMkLst>
            <pc:docMk/>
            <pc:sldMk cId="1155560035" sldId="274"/>
            <ac:picMk id="13" creationId="{587CCDB8-0D9D-FBDC-66AC-256BFBA9B906}"/>
          </ac:picMkLst>
        </pc:picChg>
      </pc:sldChg>
    </pc:docChg>
  </pc:docChgLst>
</pc:chgInfo>
</file>

<file path=ppt/media/hdphoto1.wdp>
</file>

<file path=ppt/media/image1.jpg>
</file>

<file path=ppt/media/image2.jpg>
</file>

<file path=ppt/media/image3.png>
</file>

<file path=ppt/media/image4.png>
</file>

<file path=ppt/media/image5.jpg>
</file>

<file path=ppt/media/image6.jpeg>
</file>

<file path=ppt/media/image7.png>
</file>

<file path=ppt/media/image8.png>
</file>

<file path=ppt/media/image9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7C8697-9861-46D8-9D24-948D520A50BC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F1DA9-AE96-4CA7-A312-16C7A8FF54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0270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F1DA9-AE96-4CA7-A312-16C7A8FF54F1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2021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F1DA9-AE96-4CA7-A312-16C7A8FF54F1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6974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9F36D-B1C1-57C4-6956-BEC6E4002C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E89789-C28E-361B-727E-B54614551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A405A-2D85-2ED5-4946-67C9D330C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4E94B-EE3D-4E9E-81E1-16C555D9C3C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24F279-8109-AE8C-A2A9-0381A82E9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A1683-1D37-83D2-39B4-42B563933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7B467-434E-4F89-B466-436B877025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931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71A65-3378-888F-6631-3C1CC8C63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B3A074-B3E6-E25F-C264-FC09DF8FC3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0BE9F2-F62C-75FC-1903-66979C4B2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4E94B-EE3D-4E9E-81E1-16C555D9C3C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F63826-42B4-CDC0-800B-AFC686801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886A8-132D-D5EE-3399-ED1BC399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7B467-434E-4F89-B466-436B877025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0020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14A378-DEDE-257A-BF05-2D12579E34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795F5D-0D67-19EB-422D-0CC0ADE43A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EFF3D9-0456-6DE8-2814-3B1D1AC1C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4E94B-EE3D-4E9E-81E1-16C555D9C3C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7458C-F360-613E-55F4-B72DF3803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D9997-5E50-899F-4F20-30F405DAB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7B467-434E-4F89-B466-436B877025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7146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13D5D-2BAF-5712-961B-5365C8EF9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8F997-4AF5-8B4A-554B-2F8CA01C2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D29C1C-BAE1-77D5-390C-C9714E97F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4E94B-EE3D-4E9E-81E1-16C555D9C3C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D01233-C8FF-A2ED-EC90-B86A99116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3664A-8646-FED2-E6C9-62865BE60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7B467-434E-4F89-B466-436B877025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587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5015D-1714-5693-9CA1-2B94470FB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5378-DF89-F2F3-264D-580796F075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7408C-A228-8E77-9771-E27BD3E8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4E94B-EE3D-4E9E-81E1-16C555D9C3C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428F4-8445-F033-70CD-BDF770A06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C8906-54D5-5CBA-8BD1-133DA44CC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7B467-434E-4F89-B466-436B877025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2029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2306F-60A0-D515-5675-A54A19E2F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2D006-744E-A3A5-6B42-0239206A6F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60AAA8-7E78-680F-897D-5D50FEBAF4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CE11E2-3A4C-7FE7-0F2D-0D5BBF65D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4E94B-EE3D-4E9E-81E1-16C555D9C3C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C50B09-3EBC-EFFC-632C-17B6CE675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64D9D6-DC74-11BF-C374-2B606B918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7B467-434E-4F89-B466-436B877025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0185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3E0D2-3427-B163-DDA4-6F84D36DE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A427F8-DBFA-19D6-516B-B6A78FB9E9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D39A1E-CA04-F650-DE65-E290450AB2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6C0FE9-3D0E-5657-4A15-23EE0AE9AF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66E614-4740-3E03-4D50-3EB451C381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1F201D-84FB-85B3-7C4A-F78E2F874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4E94B-EE3D-4E9E-81E1-16C555D9C3C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6597CF-C141-C88C-E70B-28D488529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E1B30C-05FE-422B-6F05-14EC11FA2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7B467-434E-4F89-B466-436B877025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7840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5EA8E-99BF-D878-D839-06AED9C5F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95085B-A807-57DE-4BE1-B9B678F43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4E94B-EE3D-4E9E-81E1-16C555D9C3C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1C83C0-C4A4-AB32-1FFA-E6C01E162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FF15FE-1E53-C99B-81BA-AAD912D7D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7B467-434E-4F89-B466-436B877025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2450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05BE36-4196-32A5-B973-7AC3DE839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4E94B-EE3D-4E9E-81E1-16C555D9C3C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93EAA0-4485-A4A0-D7AC-EBDC0619C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CCC723-4811-54DC-78D5-22D283F8D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7B467-434E-4F89-B466-436B877025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0153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5C50C-6F2C-0038-5933-E723F8C2F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9BCB61-D4A6-FF1B-F384-08FF4B9AF6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C4D0FB-6180-959C-9AFE-A74B4329AF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B113E5-9602-8DA4-435F-A94FBF8C6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4E94B-EE3D-4E9E-81E1-16C555D9C3C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5F1376-B227-A8F9-D8DC-3FB5D4A2F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1D4496-6E2A-72F5-5D48-FEEF6918C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7B467-434E-4F89-B466-436B877025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6337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54F33-1546-A4C1-1035-7108C809E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15C34D-16E6-A962-5434-4642EADD62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3C62BB-3269-74E6-3E4E-342251CE0D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AAFB7E-3FF3-CDD1-0B3D-BD46E3E7A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4E94B-EE3D-4E9E-81E1-16C555D9C3C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5E737-C4BC-B857-D984-282711A6C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23856B-9A84-E323-DF97-CD80AE6D3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7B467-434E-4F89-B466-436B877025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9294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A79267-318C-F0BB-459E-B71354757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EE470-5133-28EE-D03A-1055017B7A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170A4-3102-449F-D5CB-00006CEFB3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B4E94B-EE3D-4E9E-81E1-16C555D9C3C0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CF5B50-719B-6BD6-9285-38D5310933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82125-EB29-0821-596B-FE3F1BA91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37B467-434E-4F89-B466-436B877025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0670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fi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6D70705-049A-91A1-CD46-EA2D08A7947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00999" y="-1828801"/>
            <a:ext cx="17160550" cy="105038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9F1C0F-4BD7-179C-62BC-FE12443971AD}"/>
              </a:ext>
            </a:extLst>
          </p:cNvPr>
          <p:cNvSpPr txBox="1"/>
          <p:nvPr/>
        </p:nvSpPr>
        <p:spPr>
          <a:xfrm>
            <a:off x="-9604286" y="2430765"/>
            <a:ext cx="114005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3081DE"/>
                </a:solidFill>
                <a:latin typeface="Segoe UI" panose="020B0502040204020203" pitchFamily="34" charset="0"/>
                <a:ea typeface="Verdana" panose="020B0604030504040204" pitchFamily="34" charset="0"/>
                <a:cs typeface="Segoe UI" panose="020B0502040204020203" pitchFamily="34" charset="0"/>
              </a:rPr>
              <a:t>Income, Expenditure, and</a:t>
            </a:r>
            <a:endParaRPr lang="en-IN" sz="5400" b="1" dirty="0">
              <a:solidFill>
                <a:srgbClr val="3081DE"/>
              </a:solidFill>
              <a:latin typeface="Segoe UI" panose="020B0502040204020203" pitchFamily="34" charset="0"/>
              <a:ea typeface="Verdan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E44387-E6D8-3A5A-59FD-AB1A24F03610}"/>
              </a:ext>
            </a:extLst>
          </p:cNvPr>
          <p:cNvSpPr txBox="1"/>
          <p:nvPr/>
        </p:nvSpPr>
        <p:spPr>
          <a:xfrm>
            <a:off x="-4094441" y="2230710"/>
            <a:ext cx="114005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9121A"/>
                </a:solidFill>
                <a:latin typeface="Segoe UI" panose="020B0502040204020203" pitchFamily="34" charset="0"/>
                <a:ea typeface="Verdana" panose="020B0604030504040204" pitchFamily="34" charset="0"/>
                <a:cs typeface="Segoe UI" panose="020B0502040204020203" pitchFamily="34" charset="0"/>
              </a:rPr>
              <a:t>US Consumer’s</a:t>
            </a:r>
            <a:endParaRPr lang="en-IN" sz="3200" b="1" dirty="0">
              <a:solidFill>
                <a:srgbClr val="C9121A"/>
              </a:solidFill>
              <a:latin typeface="Segoe UI" panose="020B0502040204020203" pitchFamily="34" charset="0"/>
              <a:ea typeface="Verdan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8399C5-47E0-139C-A89A-633FA2ED451F}"/>
              </a:ext>
            </a:extLst>
          </p:cNvPr>
          <p:cNvSpPr txBox="1"/>
          <p:nvPr/>
        </p:nvSpPr>
        <p:spPr>
          <a:xfrm>
            <a:off x="-11737887" y="3138651"/>
            <a:ext cx="114005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3081DE"/>
                </a:solidFill>
                <a:latin typeface="Segoe UI" panose="020B0502040204020203" pitchFamily="34" charset="0"/>
                <a:ea typeface="Verdana" panose="020B0604030504040204" pitchFamily="34" charset="0"/>
                <a:cs typeface="Segoe UI" panose="020B0502040204020203" pitchFamily="34" charset="0"/>
              </a:rPr>
              <a:t>Inflation</a:t>
            </a:r>
            <a:endParaRPr lang="en-IN" sz="6000" b="1" dirty="0">
              <a:solidFill>
                <a:srgbClr val="3081DE"/>
              </a:solidFill>
              <a:latin typeface="Segoe UI" panose="020B0502040204020203" pitchFamily="34" charset="0"/>
              <a:ea typeface="Verdana" panose="020B0604030504040204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578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6D70705-049A-91A1-CD46-EA2D08A7947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8779" y="-679939"/>
            <a:ext cx="14784102" cy="8316057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2959DBD-E12A-7CD3-A1FE-490D6AF4A053}"/>
              </a:ext>
            </a:extLst>
          </p:cNvPr>
          <p:cNvSpPr/>
          <p:nvPr/>
        </p:nvSpPr>
        <p:spPr>
          <a:xfrm>
            <a:off x="-954312" y="1840375"/>
            <a:ext cx="13790636" cy="2685326"/>
          </a:xfrm>
          <a:prstGeom prst="roundRect">
            <a:avLst/>
          </a:prstGeom>
          <a:solidFill>
            <a:schemeClr val="tx1">
              <a:alpha val="8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9F1C0F-4BD7-179C-62BC-FE12443971AD}"/>
              </a:ext>
            </a:extLst>
          </p:cNvPr>
          <p:cNvSpPr txBox="1"/>
          <p:nvPr/>
        </p:nvSpPr>
        <p:spPr>
          <a:xfrm>
            <a:off x="240754" y="2413337"/>
            <a:ext cx="114005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3081DE"/>
                </a:solidFill>
                <a:latin typeface="Segoe UI" panose="020B0502040204020203" pitchFamily="34" charset="0"/>
                <a:ea typeface="Verdana" panose="020B0604030504040204" pitchFamily="34" charset="0"/>
                <a:cs typeface="Segoe UI" panose="020B0502040204020203" pitchFamily="34" charset="0"/>
              </a:rPr>
              <a:t>Income, Expenditure, and</a:t>
            </a:r>
            <a:endParaRPr lang="en-IN" sz="5400" b="1" dirty="0">
              <a:solidFill>
                <a:srgbClr val="3081DE"/>
              </a:solidFill>
              <a:latin typeface="Segoe UI" panose="020B0502040204020203" pitchFamily="34" charset="0"/>
              <a:ea typeface="Verdan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E44387-E6D8-3A5A-59FD-AB1A24F03610}"/>
              </a:ext>
            </a:extLst>
          </p:cNvPr>
          <p:cNvSpPr txBox="1"/>
          <p:nvPr/>
        </p:nvSpPr>
        <p:spPr>
          <a:xfrm>
            <a:off x="240754" y="2170540"/>
            <a:ext cx="114005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9121A"/>
                </a:solidFill>
                <a:latin typeface="Segoe UI" panose="020B0502040204020203" pitchFamily="34" charset="0"/>
                <a:ea typeface="Verdana" panose="020B0604030504040204" pitchFamily="34" charset="0"/>
                <a:cs typeface="Segoe UI" panose="020B0502040204020203" pitchFamily="34" charset="0"/>
              </a:rPr>
              <a:t>US Consumer’s</a:t>
            </a:r>
            <a:endParaRPr lang="en-IN" sz="3200" b="1" dirty="0">
              <a:solidFill>
                <a:srgbClr val="C9121A"/>
              </a:solidFill>
              <a:latin typeface="Segoe UI" panose="020B0502040204020203" pitchFamily="34" charset="0"/>
              <a:ea typeface="Verdan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8399C5-47E0-139C-A89A-633FA2ED451F}"/>
              </a:ext>
            </a:extLst>
          </p:cNvPr>
          <p:cNvSpPr txBox="1"/>
          <p:nvPr/>
        </p:nvSpPr>
        <p:spPr>
          <a:xfrm>
            <a:off x="240754" y="3271688"/>
            <a:ext cx="1140050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3081DE"/>
                </a:solidFill>
                <a:latin typeface="Segoe UI" panose="020B0502040204020203" pitchFamily="34" charset="0"/>
                <a:ea typeface="Verdana" panose="020B0604030504040204" pitchFamily="34" charset="0"/>
                <a:cs typeface="Segoe UI" panose="020B0502040204020203" pitchFamily="34" charset="0"/>
              </a:rPr>
              <a:t>Inflation</a:t>
            </a:r>
          </a:p>
          <a:p>
            <a:endParaRPr lang="en-IN" sz="6000" b="1" dirty="0">
              <a:solidFill>
                <a:srgbClr val="3081DE"/>
              </a:solidFill>
              <a:latin typeface="Segoe UI" panose="020B0502040204020203" pitchFamily="34" charset="0"/>
              <a:ea typeface="Verdana" panose="020B0604030504040204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3140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0D83F36-4A8F-94AA-7368-CC1FEC6F29F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!img689">
            <a:extLst>
              <a:ext uri="{FF2B5EF4-FFF2-40B4-BE49-F238E27FC236}">
                <a16:creationId xmlns:a16="http://schemas.microsoft.com/office/drawing/2014/main" id="{9036E111-4D43-A8A9-FCDD-DFE21115377C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9F1C0F-4BD7-179C-62BC-FE12443971AD}"/>
              </a:ext>
            </a:extLst>
          </p:cNvPr>
          <p:cNvSpPr txBox="1"/>
          <p:nvPr/>
        </p:nvSpPr>
        <p:spPr>
          <a:xfrm>
            <a:off x="14700738" y="2296103"/>
            <a:ext cx="114005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3081DE"/>
                </a:solidFill>
                <a:latin typeface="Segoe UI" panose="020B0502040204020203" pitchFamily="34" charset="0"/>
                <a:ea typeface="Verdana" panose="020B0604030504040204" pitchFamily="34" charset="0"/>
                <a:cs typeface="Segoe UI" panose="020B0502040204020203" pitchFamily="34" charset="0"/>
              </a:rPr>
              <a:t>Income, Expenditure, and</a:t>
            </a:r>
            <a:endParaRPr lang="en-IN" sz="5400" b="1" dirty="0">
              <a:solidFill>
                <a:srgbClr val="3081DE"/>
              </a:solidFill>
              <a:latin typeface="Segoe UI" panose="020B0502040204020203" pitchFamily="34" charset="0"/>
              <a:ea typeface="Verdan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E44387-E6D8-3A5A-59FD-AB1A24F03610}"/>
              </a:ext>
            </a:extLst>
          </p:cNvPr>
          <p:cNvSpPr txBox="1"/>
          <p:nvPr/>
        </p:nvSpPr>
        <p:spPr>
          <a:xfrm>
            <a:off x="13997353" y="1946776"/>
            <a:ext cx="114005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9121A"/>
                </a:solidFill>
                <a:latin typeface="Segoe UI" panose="020B0502040204020203" pitchFamily="34" charset="0"/>
                <a:ea typeface="Verdana" panose="020B0604030504040204" pitchFamily="34" charset="0"/>
                <a:cs typeface="Segoe UI" panose="020B0502040204020203" pitchFamily="34" charset="0"/>
              </a:rPr>
              <a:t>US Consumer’s</a:t>
            </a:r>
            <a:endParaRPr lang="en-IN" sz="3200" b="1" dirty="0">
              <a:solidFill>
                <a:srgbClr val="C9121A"/>
              </a:solidFill>
              <a:latin typeface="Segoe UI" panose="020B0502040204020203" pitchFamily="34" charset="0"/>
              <a:ea typeface="Verdan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8399C5-47E0-139C-A89A-633FA2ED451F}"/>
              </a:ext>
            </a:extLst>
          </p:cNvPr>
          <p:cNvSpPr txBox="1"/>
          <p:nvPr/>
        </p:nvSpPr>
        <p:spPr>
          <a:xfrm>
            <a:off x="15370557" y="3429000"/>
            <a:ext cx="114005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3081DE"/>
                </a:solidFill>
                <a:latin typeface="Segoe UI" panose="020B0502040204020203" pitchFamily="34" charset="0"/>
                <a:ea typeface="Verdana" panose="020B0604030504040204" pitchFamily="34" charset="0"/>
                <a:cs typeface="Segoe UI" panose="020B0502040204020203" pitchFamily="34" charset="0"/>
              </a:rPr>
              <a:t>Inflation</a:t>
            </a:r>
            <a:endParaRPr lang="en-IN" sz="6000" b="1" dirty="0">
              <a:solidFill>
                <a:srgbClr val="3081DE"/>
              </a:solidFill>
              <a:latin typeface="Segoe UI" panose="020B0502040204020203" pitchFamily="34" charset="0"/>
              <a:ea typeface="Verdan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32" name="Block Arc 31">
            <a:extLst>
              <a:ext uri="{FF2B5EF4-FFF2-40B4-BE49-F238E27FC236}">
                <a16:creationId xmlns:a16="http://schemas.microsoft.com/office/drawing/2014/main" id="{28CD8711-8255-E746-DF84-C8122C4B918C}"/>
              </a:ext>
            </a:extLst>
          </p:cNvPr>
          <p:cNvSpPr/>
          <p:nvPr/>
        </p:nvSpPr>
        <p:spPr>
          <a:xfrm>
            <a:off x="4012380" y="1345380"/>
            <a:ext cx="4167238" cy="4167238"/>
          </a:xfrm>
          <a:prstGeom prst="blockArc">
            <a:avLst>
              <a:gd name="adj1" fmla="val 10800000"/>
              <a:gd name="adj2" fmla="val 16200000"/>
              <a:gd name="adj3" fmla="val 4642"/>
            </a:avLst>
          </a:prstGeom>
          <a:solidFill>
            <a:schemeClr val="bg1">
              <a:lumMod val="9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IN" b="1" dirty="0"/>
          </a:p>
        </p:txBody>
      </p:sp>
      <p:sp>
        <p:nvSpPr>
          <p:cNvPr id="33" name="Block Arc 32">
            <a:extLst>
              <a:ext uri="{FF2B5EF4-FFF2-40B4-BE49-F238E27FC236}">
                <a16:creationId xmlns:a16="http://schemas.microsoft.com/office/drawing/2014/main" id="{C672B90C-231E-3C30-421D-28E1437739BB}"/>
              </a:ext>
            </a:extLst>
          </p:cNvPr>
          <p:cNvSpPr/>
          <p:nvPr/>
        </p:nvSpPr>
        <p:spPr>
          <a:xfrm>
            <a:off x="4012380" y="1345380"/>
            <a:ext cx="4167238" cy="4167238"/>
          </a:xfrm>
          <a:prstGeom prst="blockArc">
            <a:avLst>
              <a:gd name="adj1" fmla="val 5400000"/>
              <a:gd name="adj2" fmla="val 10800000"/>
              <a:gd name="adj3" fmla="val 4642"/>
            </a:avLst>
          </a:prstGeom>
          <a:solidFill>
            <a:schemeClr val="bg1">
              <a:lumMod val="9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IN" b="1" dirty="0"/>
          </a:p>
        </p:txBody>
      </p:sp>
      <p:sp>
        <p:nvSpPr>
          <p:cNvPr id="34" name="Block Arc 33">
            <a:extLst>
              <a:ext uri="{FF2B5EF4-FFF2-40B4-BE49-F238E27FC236}">
                <a16:creationId xmlns:a16="http://schemas.microsoft.com/office/drawing/2014/main" id="{692175FA-8BBC-F337-FC7A-6774CE16C951}"/>
              </a:ext>
            </a:extLst>
          </p:cNvPr>
          <p:cNvSpPr/>
          <p:nvPr/>
        </p:nvSpPr>
        <p:spPr>
          <a:xfrm>
            <a:off x="4012380" y="1345380"/>
            <a:ext cx="4167238" cy="4167238"/>
          </a:xfrm>
          <a:prstGeom prst="blockArc">
            <a:avLst>
              <a:gd name="adj1" fmla="val 0"/>
              <a:gd name="adj2" fmla="val 5400000"/>
              <a:gd name="adj3" fmla="val 4642"/>
            </a:avLst>
          </a:prstGeom>
          <a:solidFill>
            <a:schemeClr val="bg1">
              <a:lumMod val="9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IN" b="1" dirty="0"/>
          </a:p>
        </p:txBody>
      </p:sp>
      <p:sp>
        <p:nvSpPr>
          <p:cNvPr id="35" name="Block Arc 34">
            <a:extLst>
              <a:ext uri="{FF2B5EF4-FFF2-40B4-BE49-F238E27FC236}">
                <a16:creationId xmlns:a16="http://schemas.microsoft.com/office/drawing/2014/main" id="{B7EFFFB1-1CEC-8650-0A26-DA8496A8FABB}"/>
              </a:ext>
            </a:extLst>
          </p:cNvPr>
          <p:cNvSpPr/>
          <p:nvPr/>
        </p:nvSpPr>
        <p:spPr>
          <a:xfrm>
            <a:off x="4012380" y="1345380"/>
            <a:ext cx="4167238" cy="4167238"/>
          </a:xfrm>
          <a:prstGeom prst="blockArc">
            <a:avLst>
              <a:gd name="adj1" fmla="val 16200000"/>
              <a:gd name="adj2" fmla="val 0"/>
              <a:gd name="adj3" fmla="val 4642"/>
            </a:avLst>
          </a:prstGeom>
          <a:solidFill>
            <a:schemeClr val="bg1">
              <a:lumMod val="9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IN" b="1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B8D35BEC-38D1-ACC8-6971-D903A443684A}"/>
              </a:ext>
            </a:extLst>
          </p:cNvPr>
          <p:cNvSpPr/>
          <p:nvPr/>
        </p:nvSpPr>
        <p:spPr>
          <a:xfrm>
            <a:off x="5136554" y="2469554"/>
            <a:ext cx="1918890" cy="1918890"/>
          </a:xfrm>
          <a:custGeom>
            <a:avLst/>
            <a:gdLst>
              <a:gd name="connsiteX0" fmla="*/ 0 w 1918890"/>
              <a:gd name="connsiteY0" fmla="*/ 959445 h 1918890"/>
              <a:gd name="connsiteX1" fmla="*/ 959445 w 1918890"/>
              <a:gd name="connsiteY1" fmla="*/ 0 h 1918890"/>
              <a:gd name="connsiteX2" fmla="*/ 1918890 w 1918890"/>
              <a:gd name="connsiteY2" fmla="*/ 959445 h 1918890"/>
              <a:gd name="connsiteX3" fmla="*/ 959445 w 1918890"/>
              <a:gd name="connsiteY3" fmla="*/ 1918890 h 1918890"/>
              <a:gd name="connsiteX4" fmla="*/ 0 w 1918890"/>
              <a:gd name="connsiteY4" fmla="*/ 959445 h 1918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8890" h="1918890">
                <a:moveTo>
                  <a:pt x="0" y="959445"/>
                </a:moveTo>
                <a:cubicBezTo>
                  <a:pt x="0" y="429558"/>
                  <a:pt x="429558" y="0"/>
                  <a:pt x="959445" y="0"/>
                </a:cubicBezTo>
                <a:cubicBezTo>
                  <a:pt x="1489332" y="0"/>
                  <a:pt x="1918890" y="429558"/>
                  <a:pt x="1918890" y="959445"/>
                </a:cubicBezTo>
                <a:cubicBezTo>
                  <a:pt x="1918890" y="1489332"/>
                  <a:pt x="1489332" y="1918890"/>
                  <a:pt x="959445" y="1918890"/>
                </a:cubicBezTo>
                <a:cubicBezTo>
                  <a:pt x="429558" y="1918890"/>
                  <a:pt x="0" y="1489332"/>
                  <a:pt x="0" y="959445"/>
                </a:cubicBezTo>
                <a:close/>
              </a:path>
            </a:pathLst>
          </a:custGeom>
          <a:solidFill>
            <a:srgbClr val="EEB46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21655" tIns="321655" rIns="321655" bIns="321655" numCol="1" spcCol="1270" anchor="ctr" anchorCtr="0">
            <a:noAutofit/>
          </a:bodyPr>
          <a:lstStyle/>
          <a:p>
            <a:pPr marL="0" lvl="0" indent="0"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3200" b="1" kern="1200" dirty="0"/>
              <a:t>Agenda</a:t>
            </a:r>
            <a:endParaRPr lang="en-IN" sz="3200" b="1" kern="1200" dirty="0"/>
          </a:p>
        </p:txBody>
      </p:sp>
      <p:sp>
        <p:nvSpPr>
          <p:cNvPr id="37" name="!img6">
            <a:extLst>
              <a:ext uri="{FF2B5EF4-FFF2-40B4-BE49-F238E27FC236}">
                <a16:creationId xmlns:a16="http://schemas.microsoft.com/office/drawing/2014/main" id="{4D2C2FE2-4B4D-5823-5CCF-C753DBBDF6EB}"/>
              </a:ext>
            </a:extLst>
          </p:cNvPr>
          <p:cNvSpPr/>
          <p:nvPr/>
        </p:nvSpPr>
        <p:spPr>
          <a:xfrm>
            <a:off x="5424388" y="722124"/>
            <a:ext cx="1423452" cy="1343223"/>
          </a:xfrm>
          <a:custGeom>
            <a:avLst/>
            <a:gdLst>
              <a:gd name="connsiteX0" fmla="*/ 0 w 1343223"/>
              <a:gd name="connsiteY0" fmla="*/ 671612 h 1343223"/>
              <a:gd name="connsiteX1" fmla="*/ 671612 w 1343223"/>
              <a:gd name="connsiteY1" fmla="*/ 0 h 1343223"/>
              <a:gd name="connsiteX2" fmla="*/ 1343224 w 1343223"/>
              <a:gd name="connsiteY2" fmla="*/ 671612 h 1343223"/>
              <a:gd name="connsiteX3" fmla="*/ 671612 w 1343223"/>
              <a:gd name="connsiteY3" fmla="*/ 1343224 h 1343223"/>
              <a:gd name="connsiteX4" fmla="*/ 0 w 1343223"/>
              <a:gd name="connsiteY4" fmla="*/ 671612 h 1343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3223" h="1343223">
                <a:moveTo>
                  <a:pt x="0" y="671612"/>
                </a:moveTo>
                <a:cubicBezTo>
                  <a:pt x="0" y="300691"/>
                  <a:pt x="300691" y="0"/>
                  <a:pt x="671612" y="0"/>
                </a:cubicBezTo>
                <a:cubicBezTo>
                  <a:pt x="1042533" y="0"/>
                  <a:pt x="1343224" y="300691"/>
                  <a:pt x="1343224" y="671612"/>
                </a:cubicBezTo>
                <a:cubicBezTo>
                  <a:pt x="1343224" y="1042533"/>
                  <a:pt x="1042533" y="1343224"/>
                  <a:pt x="671612" y="1343224"/>
                </a:cubicBezTo>
                <a:cubicBezTo>
                  <a:pt x="300691" y="1343224"/>
                  <a:pt x="0" y="1042533"/>
                  <a:pt x="0" y="671612"/>
                </a:cubicBezTo>
                <a:close/>
              </a:path>
            </a:pathLst>
          </a:custGeom>
          <a:solidFill>
            <a:srgbClr val="DC8665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5760" tIns="215760" rIns="215760" bIns="215760" numCol="1" spcCol="1270" anchor="ctr" anchorCtr="0">
            <a:noAutofit/>
          </a:bodyPr>
          <a:lstStyle/>
          <a:p>
            <a:pPr marL="0" lvl="0" indent="0"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400" b="1" kern="1200" dirty="0"/>
              <a:t>Introduction</a:t>
            </a:r>
            <a:endParaRPr lang="en-IN" sz="1400" b="1" kern="1200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08AC22FE-D450-873B-A7B8-BE79571EAAD3}"/>
              </a:ext>
            </a:extLst>
          </p:cNvPr>
          <p:cNvSpPr/>
          <p:nvPr/>
        </p:nvSpPr>
        <p:spPr>
          <a:xfrm>
            <a:off x="7459651" y="2757387"/>
            <a:ext cx="1343223" cy="1343223"/>
          </a:xfrm>
          <a:custGeom>
            <a:avLst/>
            <a:gdLst>
              <a:gd name="connsiteX0" fmla="*/ 0 w 1343223"/>
              <a:gd name="connsiteY0" fmla="*/ 671612 h 1343223"/>
              <a:gd name="connsiteX1" fmla="*/ 671612 w 1343223"/>
              <a:gd name="connsiteY1" fmla="*/ 0 h 1343223"/>
              <a:gd name="connsiteX2" fmla="*/ 1343224 w 1343223"/>
              <a:gd name="connsiteY2" fmla="*/ 671612 h 1343223"/>
              <a:gd name="connsiteX3" fmla="*/ 671612 w 1343223"/>
              <a:gd name="connsiteY3" fmla="*/ 1343224 h 1343223"/>
              <a:gd name="connsiteX4" fmla="*/ 0 w 1343223"/>
              <a:gd name="connsiteY4" fmla="*/ 671612 h 1343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3223" h="1343223">
                <a:moveTo>
                  <a:pt x="0" y="671612"/>
                </a:moveTo>
                <a:cubicBezTo>
                  <a:pt x="0" y="300691"/>
                  <a:pt x="300691" y="0"/>
                  <a:pt x="671612" y="0"/>
                </a:cubicBezTo>
                <a:cubicBezTo>
                  <a:pt x="1042533" y="0"/>
                  <a:pt x="1343224" y="300691"/>
                  <a:pt x="1343224" y="671612"/>
                </a:cubicBezTo>
                <a:cubicBezTo>
                  <a:pt x="1343224" y="1042533"/>
                  <a:pt x="1042533" y="1343224"/>
                  <a:pt x="671612" y="1343224"/>
                </a:cubicBezTo>
                <a:cubicBezTo>
                  <a:pt x="300691" y="1343224"/>
                  <a:pt x="0" y="1042533"/>
                  <a:pt x="0" y="671612"/>
                </a:cubicBezTo>
                <a:close/>
              </a:path>
            </a:pathLst>
          </a:custGeom>
          <a:solidFill>
            <a:srgbClr val="138085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5760" tIns="215760" rIns="215760" bIns="215760" numCol="1" spcCol="1270" anchor="ctr" anchorCtr="0">
            <a:noAutofit/>
          </a:bodyPr>
          <a:lstStyle/>
          <a:p>
            <a:pPr marL="0" lvl="0" indent="0"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500" b="1" kern="1200" dirty="0"/>
              <a:t>Data and Analysis</a:t>
            </a:r>
            <a:endParaRPr lang="en-IN" sz="1500" b="1" kern="1200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7623AC8E-14F1-77FE-B215-DFF88C13280B}"/>
              </a:ext>
            </a:extLst>
          </p:cNvPr>
          <p:cNvSpPr/>
          <p:nvPr/>
        </p:nvSpPr>
        <p:spPr>
          <a:xfrm>
            <a:off x="5424388" y="4792651"/>
            <a:ext cx="1343223" cy="1343223"/>
          </a:xfrm>
          <a:custGeom>
            <a:avLst/>
            <a:gdLst>
              <a:gd name="connsiteX0" fmla="*/ 0 w 1343223"/>
              <a:gd name="connsiteY0" fmla="*/ 671612 h 1343223"/>
              <a:gd name="connsiteX1" fmla="*/ 671612 w 1343223"/>
              <a:gd name="connsiteY1" fmla="*/ 0 h 1343223"/>
              <a:gd name="connsiteX2" fmla="*/ 1343224 w 1343223"/>
              <a:gd name="connsiteY2" fmla="*/ 671612 h 1343223"/>
              <a:gd name="connsiteX3" fmla="*/ 671612 w 1343223"/>
              <a:gd name="connsiteY3" fmla="*/ 1343224 h 1343223"/>
              <a:gd name="connsiteX4" fmla="*/ 0 w 1343223"/>
              <a:gd name="connsiteY4" fmla="*/ 671612 h 1343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3223" h="1343223">
                <a:moveTo>
                  <a:pt x="0" y="671612"/>
                </a:moveTo>
                <a:cubicBezTo>
                  <a:pt x="0" y="300691"/>
                  <a:pt x="300691" y="0"/>
                  <a:pt x="671612" y="0"/>
                </a:cubicBezTo>
                <a:cubicBezTo>
                  <a:pt x="1042533" y="0"/>
                  <a:pt x="1343224" y="300691"/>
                  <a:pt x="1343224" y="671612"/>
                </a:cubicBezTo>
                <a:cubicBezTo>
                  <a:pt x="1343224" y="1042533"/>
                  <a:pt x="1042533" y="1343224"/>
                  <a:pt x="671612" y="1343224"/>
                </a:cubicBezTo>
                <a:cubicBezTo>
                  <a:pt x="300691" y="1343224"/>
                  <a:pt x="0" y="1042533"/>
                  <a:pt x="0" y="671612"/>
                </a:cubicBezTo>
                <a:close/>
              </a:path>
            </a:pathLst>
          </a:custGeom>
          <a:solidFill>
            <a:srgbClr val="544667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5760" tIns="215760" rIns="215760" bIns="215760" numCol="1" spcCol="1270" anchor="ctr" anchorCtr="0">
            <a:noAutofit/>
          </a:bodyPr>
          <a:lstStyle/>
          <a:p>
            <a:pPr marL="0" lvl="0" indent="0"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500" b="1" kern="1200" dirty="0"/>
              <a:t>Insights</a:t>
            </a:r>
            <a:endParaRPr lang="en-IN" sz="1500" b="1" kern="1200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39C3A33E-D825-1C55-237B-7CBAD71CD67B}"/>
              </a:ext>
            </a:extLst>
          </p:cNvPr>
          <p:cNvSpPr/>
          <p:nvPr/>
        </p:nvSpPr>
        <p:spPr>
          <a:xfrm>
            <a:off x="3389124" y="2757387"/>
            <a:ext cx="1343223" cy="1343223"/>
          </a:xfrm>
          <a:custGeom>
            <a:avLst/>
            <a:gdLst>
              <a:gd name="connsiteX0" fmla="*/ 0 w 1343223"/>
              <a:gd name="connsiteY0" fmla="*/ 671612 h 1343223"/>
              <a:gd name="connsiteX1" fmla="*/ 671612 w 1343223"/>
              <a:gd name="connsiteY1" fmla="*/ 0 h 1343223"/>
              <a:gd name="connsiteX2" fmla="*/ 1343224 w 1343223"/>
              <a:gd name="connsiteY2" fmla="*/ 671612 h 1343223"/>
              <a:gd name="connsiteX3" fmla="*/ 671612 w 1343223"/>
              <a:gd name="connsiteY3" fmla="*/ 1343224 h 1343223"/>
              <a:gd name="connsiteX4" fmla="*/ 0 w 1343223"/>
              <a:gd name="connsiteY4" fmla="*/ 671612 h 1343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3223" h="1343223">
                <a:moveTo>
                  <a:pt x="0" y="671612"/>
                </a:moveTo>
                <a:cubicBezTo>
                  <a:pt x="0" y="300691"/>
                  <a:pt x="300691" y="0"/>
                  <a:pt x="671612" y="0"/>
                </a:cubicBezTo>
                <a:cubicBezTo>
                  <a:pt x="1042533" y="0"/>
                  <a:pt x="1343224" y="300691"/>
                  <a:pt x="1343224" y="671612"/>
                </a:cubicBezTo>
                <a:cubicBezTo>
                  <a:pt x="1343224" y="1042533"/>
                  <a:pt x="1042533" y="1343224"/>
                  <a:pt x="671612" y="1343224"/>
                </a:cubicBezTo>
                <a:cubicBezTo>
                  <a:pt x="300691" y="1343224"/>
                  <a:pt x="0" y="1042533"/>
                  <a:pt x="0" y="671612"/>
                </a:cubicBezTo>
                <a:close/>
              </a:path>
            </a:pathLst>
          </a:custGeom>
          <a:solidFill>
            <a:srgbClr val="CE767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5760" tIns="215760" rIns="215760" bIns="215760" numCol="1" spcCol="1270" anchor="ctr" anchorCtr="0">
            <a:noAutofit/>
          </a:bodyPr>
          <a:lstStyle/>
          <a:p>
            <a:pPr marL="0" lvl="0" indent="0"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500" b="1" kern="1200" dirty="0"/>
              <a:t>Conclusion</a:t>
            </a:r>
            <a:endParaRPr lang="en-IN" sz="1500" b="1" kern="1200" dirty="0"/>
          </a:p>
        </p:txBody>
      </p:sp>
    </p:spTree>
    <p:extLst>
      <p:ext uri="{BB962C8B-B14F-4D97-AF65-F5344CB8AC3E}">
        <p14:creationId xmlns:p14="http://schemas.microsoft.com/office/powerpoint/2010/main" val="2507180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Light bulb glowing">
            <a:extLst>
              <a:ext uri="{FF2B5EF4-FFF2-40B4-BE49-F238E27FC236}">
                <a16:creationId xmlns:a16="http://schemas.microsoft.com/office/drawing/2014/main" id="{FFF2F30C-5CDB-4AC3-FC97-A60AB119D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!!img72">
            <a:extLst>
              <a:ext uri="{FF2B5EF4-FFF2-40B4-BE49-F238E27FC236}">
                <a16:creationId xmlns:a16="http://schemas.microsoft.com/office/drawing/2014/main" id="{5ABC9CFE-C893-492A-D8F4-0F7C33B4BB0F}"/>
              </a:ext>
            </a:extLst>
          </p:cNvPr>
          <p:cNvSpPr/>
          <p:nvPr/>
        </p:nvSpPr>
        <p:spPr>
          <a:xfrm>
            <a:off x="855236" y="-81509"/>
            <a:ext cx="91440" cy="7254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!!img65986">
            <a:extLst>
              <a:ext uri="{FF2B5EF4-FFF2-40B4-BE49-F238E27FC236}">
                <a16:creationId xmlns:a16="http://schemas.microsoft.com/office/drawing/2014/main" id="{ECED3CA5-99C8-71C2-1ACC-F08F7A91D295}"/>
              </a:ext>
            </a:extLst>
          </p:cNvPr>
          <p:cNvSpPr/>
          <p:nvPr/>
        </p:nvSpPr>
        <p:spPr>
          <a:xfrm>
            <a:off x="4074460" y="-8090847"/>
            <a:ext cx="2278756" cy="6370320"/>
          </a:xfrm>
          <a:prstGeom prst="rect">
            <a:avLst/>
          </a:prstGeom>
          <a:solidFill>
            <a:srgbClr val="3081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2" name="!!img98956">
            <a:extLst>
              <a:ext uri="{FF2B5EF4-FFF2-40B4-BE49-F238E27FC236}">
                <a16:creationId xmlns:a16="http://schemas.microsoft.com/office/drawing/2014/main" id="{9A772E85-D552-6593-6421-7BE65451A012}"/>
              </a:ext>
            </a:extLst>
          </p:cNvPr>
          <p:cNvSpPr/>
          <p:nvPr/>
        </p:nvSpPr>
        <p:spPr>
          <a:xfrm>
            <a:off x="9288298" y="-8090847"/>
            <a:ext cx="2278756" cy="6370320"/>
          </a:xfrm>
          <a:prstGeom prst="rect">
            <a:avLst/>
          </a:prstGeom>
          <a:solidFill>
            <a:srgbClr val="C9121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3" name="!!img658986">
            <a:extLst>
              <a:ext uri="{FF2B5EF4-FFF2-40B4-BE49-F238E27FC236}">
                <a16:creationId xmlns:a16="http://schemas.microsoft.com/office/drawing/2014/main" id="{BCB57418-9A10-A08B-56B5-3AD78255A4C8}"/>
              </a:ext>
            </a:extLst>
          </p:cNvPr>
          <p:cNvSpPr/>
          <p:nvPr/>
        </p:nvSpPr>
        <p:spPr>
          <a:xfrm>
            <a:off x="6732288" y="8942305"/>
            <a:ext cx="2278756" cy="6370320"/>
          </a:xfrm>
          <a:prstGeom prst="rect">
            <a:avLst/>
          </a:prstGeom>
          <a:solidFill>
            <a:srgbClr val="E6E7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1948EF1-8F36-B191-EFC2-C9A38CE00DA0}"/>
              </a:ext>
            </a:extLst>
          </p:cNvPr>
          <p:cNvSpPr/>
          <p:nvPr/>
        </p:nvSpPr>
        <p:spPr>
          <a:xfrm>
            <a:off x="1701896" y="751840"/>
            <a:ext cx="9634868" cy="461264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!img6">
            <a:extLst>
              <a:ext uri="{FF2B5EF4-FFF2-40B4-BE49-F238E27FC236}">
                <a16:creationId xmlns:a16="http://schemas.microsoft.com/office/drawing/2014/main" id="{928B3400-A3D5-57D8-23B5-46862FE6D67E}"/>
              </a:ext>
            </a:extLst>
          </p:cNvPr>
          <p:cNvSpPr/>
          <p:nvPr/>
        </p:nvSpPr>
        <p:spPr>
          <a:xfrm>
            <a:off x="137993" y="2323178"/>
            <a:ext cx="1510441" cy="1434297"/>
          </a:xfrm>
          <a:custGeom>
            <a:avLst/>
            <a:gdLst>
              <a:gd name="connsiteX0" fmla="*/ 0 w 1297659"/>
              <a:gd name="connsiteY0" fmla="*/ 628313 h 1256625"/>
              <a:gd name="connsiteX1" fmla="*/ 648830 w 1297659"/>
              <a:gd name="connsiteY1" fmla="*/ 0 h 1256625"/>
              <a:gd name="connsiteX2" fmla="*/ 1297660 w 1297659"/>
              <a:gd name="connsiteY2" fmla="*/ 628313 h 1256625"/>
              <a:gd name="connsiteX3" fmla="*/ 648830 w 1297659"/>
              <a:gd name="connsiteY3" fmla="*/ 1256626 h 1256625"/>
              <a:gd name="connsiteX4" fmla="*/ 0 w 1297659"/>
              <a:gd name="connsiteY4" fmla="*/ 628313 h 1256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97659" h="1256625">
                <a:moveTo>
                  <a:pt x="0" y="628313"/>
                </a:moveTo>
                <a:cubicBezTo>
                  <a:pt x="0" y="281305"/>
                  <a:pt x="290491" y="0"/>
                  <a:pt x="648830" y="0"/>
                </a:cubicBezTo>
                <a:cubicBezTo>
                  <a:pt x="1007169" y="0"/>
                  <a:pt x="1297660" y="281305"/>
                  <a:pt x="1297660" y="628313"/>
                </a:cubicBezTo>
                <a:cubicBezTo>
                  <a:pt x="1297660" y="975321"/>
                  <a:pt x="1007169" y="1256626"/>
                  <a:pt x="648830" y="1256626"/>
                </a:cubicBezTo>
                <a:cubicBezTo>
                  <a:pt x="290491" y="1256626"/>
                  <a:pt x="0" y="975321"/>
                  <a:pt x="0" y="628313"/>
                </a:cubicBezTo>
                <a:close/>
              </a:path>
            </a:pathLst>
          </a:custGeom>
          <a:solidFill>
            <a:srgbClr val="CE767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9088" tIns="203078" rIns="209088" bIns="203078" numCol="1" spcCol="1270" anchor="ctr" anchorCtr="0">
            <a:noAutofit/>
          </a:bodyPr>
          <a:lstStyle/>
          <a:p>
            <a:pPr algn="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b="1" kern="1200" dirty="0"/>
              <a:t>Introduction</a:t>
            </a:r>
            <a:endParaRPr lang="en-IN" sz="1600" b="1" kern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C5E872-A401-2F13-1A87-9589A2C75EE8}"/>
              </a:ext>
            </a:extLst>
          </p:cNvPr>
          <p:cNvSpPr txBox="1"/>
          <p:nvPr/>
        </p:nvSpPr>
        <p:spPr>
          <a:xfrm>
            <a:off x="2194522" y="1998625"/>
            <a:ext cx="557787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E6E7E9"/>
                </a:solidFill>
              </a:rPr>
              <a:t>Examining and analyzing the relationship between consumer spending, income allocation, and inflation in the U.S. Economy</a:t>
            </a:r>
          </a:p>
          <a:p>
            <a:pPr algn="just"/>
            <a:endParaRPr lang="en-US" b="1" dirty="0">
              <a:solidFill>
                <a:srgbClr val="E6E7E9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E6E7E9"/>
                </a:solidFill>
              </a:rPr>
              <a:t>The </a:t>
            </a:r>
            <a:r>
              <a:rPr lang="en-US" b="1" dirty="0">
                <a:solidFill>
                  <a:srgbClr val="DC8665"/>
                </a:solidFill>
              </a:rPr>
              <a:t>Hypothesis</a:t>
            </a:r>
            <a:r>
              <a:rPr lang="en-US" b="1" dirty="0">
                <a:solidFill>
                  <a:srgbClr val="E6E7E9"/>
                </a:solidFill>
              </a:rPr>
              <a:t> is that changes in consumer expenditure act as catalysts for price increases across various industries, leading to inflationary pressures</a:t>
            </a:r>
            <a:endParaRPr lang="en-US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b="1" dirty="0"/>
          </a:p>
          <a:p>
            <a:endParaRPr lang="en-IN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F4767EE-CA47-9F2D-05D9-DC2B9C810C78}"/>
              </a:ext>
            </a:extLst>
          </p:cNvPr>
          <p:cNvGrpSpPr/>
          <p:nvPr/>
        </p:nvGrpSpPr>
        <p:grpSpPr>
          <a:xfrm>
            <a:off x="145736" y="-1494496"/>
            <a:ext cx="1510440" cy="1434297"/>
            <a:chOff x="5427651" y="2037721"/>
            <a:chExt cx="1343223" cy="1343223"/>
          </a:xfrm>
          <a:solidFill>
            <a:srgbClr val="138085"/>
          </a:solidFill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97C19A5-49D0-9DD9-99DD-1D79C09AABA9}"/>
                </a:ext>
              </a:extLst>
            </p:cNvPr>
            <p:cNvSpPr/>
            <p:nvPr/>
          </p:nvSpPr>
          <p:spPr>
            <a:xfrm>
              <a:off x="5427651" y="2037721"/>
              <a:ext cx="1343223" cy="134322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Oval 4">
              <a:extLst>
                <a:ext uri="{FF2B5EF4-FFF2-40B4-BE49-F238E27FC236}">
                  <a16:creationId xmlns:a16="http://schemas.microsoft.com/office/drawing/2014/main" id="{F858039F-066F-B161-85D9-44D7A7769546}"/>
                </a:ext>
              </a:extLst>
            </p:cNvPr>
            <p:cNvSpPr txBox="1"/>
            <p:nvPr/>
          </p:nvSpPr>
          <p:spPr>
            <a:xfrm>
              <a:off x="5624361" y="2234431"/>
              <a:ext cx="949803" cy="949803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kern="1200" dirty="0"/>
                <a:t>Data and Analysis</a:t>
              </a:r>
              <a:endParaRPr lang="en-IN" sz="2000" b="1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781677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578382A-DC3E-CAB7-11EB-56B93E2B79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!img">
            <a:extLst>
              <a:ext uri="{FF2B5EF4-FFF2-40B4-BE49-F238E27FC236}">
                <a16:creationId xmlns:a16="http://schemas.microsoft.com/office/drawing/2014/main" id="{D08AF95C-F246-2E11-1754-36A9F9CEF66B}"/>
              </a:ext>
            </a:extLst>
          </p:cNvPr>
          <p:cNvSpPr/>
          <p:nvPr/>
        </p:nvSpPr>
        <p:spPr>
          <a:xfrm>
            <a:off x="26242" y="0"/>
            <a:ext cx="12192000" cy="6839143"/>
          </a:xfrm>
          <a:prstGeom prst="rect">
            <a:avLst/>
          </a:prstGeom>
          <a:solidFill>
            <a:schemeClr val="tx1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27548BD-603F-8418-D549-8D803947E8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44" b="90573" l="9427" r="90469">
                        <a14:foregroundMark x1="41302" y1="9844" x2="41302" y2="9844"/>
                        <a14:foregroundMark x1="47969" y1="90573" x2="47969" y2="90573"/>
                        <a14:foregroundMark x1="90469" y1="49167" x2="90469" y2="49167"/>
                        <a14:foregroundMark x1="9427" y1="51094" x2="9427" y2="510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46854" y="-218810"/>
            <a:ext cx="7295618" cy="7295618"/>
          </a:xfrm>
          <a:prstGeom prst="rect">
            <a:avLst/>
          </a:prstGeom>
          <a:noFill/>
        </p:spPr>
      </p:pic>
      <p:sp>
        <p:nvSpPr>
          <p:cNvPr id="3" name="!!img72">
            <a:extLst>
              <a:ext uri="{FF2B5EF4-FFF2-40B4-BE49-F238E27FC236}">
                <a16:creationId xmlns:a16="http://schemas.microsoft.com/office/drawing/2014/main" id="{5ABC9CFE-C893-492A-D8F4-0F7C33B4BB0F}"/>
              </a:ext>
            </a:extLst>
          </p:cNvPr>
          <p:cNvSpPr/>
          <p:nvPr/>
        </p:nvSpPr>
        <p:spPr>
          <a:xfrm>
            <a:off x="855236" y="-81509"/>
            <a:ext cx="91440" cy="7254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D315BC3-43E9-70BA-139E-D7664C5DF6D1}"/>
              </a:ext>
            </a:extLst>
          </p:cNvPr>
          <p:cNvGrpSpPr/>
          <p:nvPr/>
        </p:nvGrpSpPr>
        <p:grpSpPr>
          <a:xfrm>
            <a:off x="145736" y="2711851"/>
            <a:ext cx="1510440" cy="1434297"/>
            <a:chOff x="5427651" y="2037721"/>
            <a:chExt cx="1343223" cy="1343223"/>
          </a:xfrm>
          <a:solidFill>
            <a:srgbClr val="138085"/>
          </a:solidFill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6EC1B6A-6E28-5DA5-D039-C3E1C4BEED77}"/>
                </a:ext>
              </a:extLst>
            </p:cNvPr>
            <p:cNvSpPr/>
            <p:nvPr/>
          </p:nvSpPr>
          <p:spPr>
            <a:xfrm>
              <a:off x="5427651" y="2037721"/>
              <a:ext cx="1343223" cy="134322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Oval 4">
              <a:extLst>
                <a:ext uri="{FF2B5EF4-FFF2-40B4-BE49-F238E27FC236}">
                  <a16:creationId xmlns:a16="http://schemas.microsoft.com/office/drawing/2014/main" id="{6E7D5E91-A027-DDE1-761A-5FCED391C311}"/>
                </a:ext>
              </a:extLst>
            </p:cNvPr>
            <p:cNvSpPr txBox="1"/>
            <p:nvPr/>
          </p:nvSpPr>
          <p:spPr>
            <a:xfrm>
              <a:off x="5624361" y="2234431"/>
              <a:ext cx="949803" cy="949803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kern="1200" dirty="0"/>
                <a:t>Data and Analysis</a:t>
              </a:r>
              <a:endParaRPr lang="en-IN" sz="2000" b="1" kern="1200" dirty="0"/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850C62CF-FFFB-737F-026C-349FA7291ABC}"/>
              </a:ext>
            </a:extLst>
          </p:cNvPr>
          <p:cNvSpPr/>
          <p:nvPr/>
        </p:nvSpPr>
        <p:spPr>
          <a:xfrm>
            <a:off x="4082080" y="-1143000"/>
            <a:ext cx="2579628" cy="6370320"/>
          </a:xfrm>
          <a:prstGeom prst="rect">
            <a:avLst/>
          </a:prstGeom>
          <a:solidFill>
            <a:srgbClr val="DC866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DC8665"/>
              </a:solidFill>
            </a:endParaRPr>
          </a:p>
        </p:txBody>
      </p:sp>
      <p:sp>
        <p:nvSpPr>
          <p:cNvPr id="42" name="!imgrec4">
            <a:extLst>
              <a:ext uri="{FF2B5EF4-FFF2-40B4-BE49-F238E27FC236}">
                <a16:creationId xmlns:a16="http://schemas.microsoft.com/office/drawing/2014/main" id="{18B83755-29BA-D2BF-C63B-C6D1CFF8D9F9}"/>
              </a:ext>
            </a:extLst>
          </p:cNvPr>
          <p:cNvSpPr/>
          <p:nvPr/>
        </p:nvSpPr>
        <p:spPr>
          <a:xfrm>
            <a:off x="6732287" y="1281895"/>
            <a:ext cx="2579627" cy="6370320"/>
          </a:xfrm>
          <a:prstGeom prst="rect">
            <a:avLst/>
          </a:prstGeom>
          <a:solidFill>
            <a:srgbClr val="5446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3" name="!img35">
            <a:extLst>
              <a:ext uri="{FF2B5EF4-FFF2-40B4-BE49-F238E27FC236}">
                <a16:creationId xmlns:a16="http://schemas.microsoft.com/office/drawing/2014/main" id="{9156A99B-9020-0312-FA8F-045ECEECEB18}"/>
              </a:ext>
            </a:extLst>
          </p:cNvPr>
          <p:cNvSpPr/>
          <p:nvPr/>
        </p:nvSpPr>
        <p:spPr>
          <a:xfrm>
            <a:off x="9382496" y="-1143000"/>
            <a:ext cx="2663768" cy="6370320"/>
          </a:xfrm>
          <a:prstGeom prst="rect">
            <a:avLst/>
          </a:prstGeom>
          <a:solidFill>
            <a:srgbClr val="13808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992A12F-F086-9EF1-DB00-AFC081090190}"/>
              </a:ext>
            </a:extLst>
          </p:cNvPr>
          <p:cNvSpPr txBox="1"/>
          <p:nvPr/>
        </p:nvSpPr>
        <p:spPr>
          <a:xfrm>
            <a:off x="4682060" y="317084"/>
            <a:ext cx="3327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Income</a:t>
            </a:r>
            <a:endParaRPr lang="en-IN" sz="2400" b="1" dirty="0">
              <a:solidFill>
                <a:schemeClr val="bg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8D677E9-6C38-D352-F54B-A62480ED37FC}"/>
              </a:ext>
            </a:extLst>
          </p:cNvPr>
          <p:cNvSpPr txBox="1"/>
          <p:nvPr/>
        </p:nvSpPr>
        <p:spPr>
          <a:xfrm>
            <a:off x="7032278" y="1350249"/>
            <a:ext cx="3327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Expenditure</a:t>
            </a:r>
            <a:endParaRPr lang="en-IN" sz="2400" b="1" dirty="0">
              <a:solidFill>
                <a:schemeClr val="bg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79B5BC0-8669-5E02-FAC3-550CB169743C}"/>
              </a:ext>
            </a:extLst>
          </p:cNvPr>
          <p:cNvSpPr txBox="1"/>
          <p:nvPr/>
        </p:nvSpPr>
        <p:spPr>
          <a:xfrm>
            <a:off x="9964708" y="363721"/>
            <a:ext cx="3327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Inflation</a:t>
            </a:r>
            <a:endParaRPr lang="en-IN" sz="2400" b="1" dirty="0">
              <a:solidFill>
                <a:schemeClr val="bg1"/>
              </a:solidFill>
            </a:endParaRPr>
          </a:p>
        </p:txBody>
      </p:sp>
      <p:sp>
        <p:nvSpPr>
          <p:cNvPr id="2" name="!img6">
            <a:extLst>
              <a:ext uri="{FF2B5EF4-FFF2-40B4-BE49-F238E27FC236}">
                <a16:creationId xmlns:a16="http://schemas.microsoft.com/office/drawing/2014/main" id="{A243DB1D-23F3-4400-CC4C-12CB46145F5A}"/>
              </a:ext>
            </a:extLst>
          </p:cNvPr>
          <p:cNvSpPr/>
          <p:nvPr/>
        </p:nvSpPr>
        <p:spPr>
          <a:xfrm>
            <a:off x="145736" y="6935066"/>
            <a:ext cx="1510441" cy="1434297"/>
          </a:xfrm>
          <a:custGeom>
            <a:avLst/>
            <a:gdLst>
              <a:gd name="connsiteX0" fmla="*/ 0 w 1297659"/>
              <a:gd name="connsiteY0" fmla="*/ 628313 h 1256625"/>
              <a:gd name="connsiteX1" fmla="*/ 648830 w 1297659"/>
              <a:gd name="connsiteY1" fmla="*/ 0 h 1256625"/>
              <a:gd name="connsiteX2" fmla="*/ 1297660 w 1297659"/>
              <a:gd name="connsiteY2" fmla="*/ 628313 h 1256625"/>
              <a:gd name="connsiteX3" fmla="*/ 648830 w 1297659"/>
              <a:gd name="connsiteY3" fmla="*/ 1256626 h 1256625"/>
              <a:gd name="connsiteX4" fmla="*/ 0 w 1297659"/>
              <a:gd name="connsiteY4" fmla="*/ 628313 h 1256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97659" h="1256625">
                <a:moveTo>
                  <a:pt x="0" y="628313"/>
                </a:moveTo>
                <a:cubicBezTo>
                  <a:pt x="0" y="281305"/>
                  <a:pt x="290491" y="0"/>
                  <a:pt x="648830" y="0"/>
                </a:cubicBezTo>
                <a:cubicBezTo>
                  <a:pt x="1007169" y="0"/>
                  <a:pt x="1297660" y="281305"/>
                  <a:pt x="1297660" y="628313"/>
                </a:cubicBezTo>
                <a:cubicBezTo>
                  <a:pt x="1297660" y="975321"/>
                  <a:pt x="1007169" y="1256626"/>
                  <a:pt x="648830" y="1256626"/>
                </a:cubicBezTo>
                <a:cubicBezTo>
                  <a:pt x="290491" y="1256626"/>
                  <a:pt x="0" y="975321"/>
                  <a:pt x="0" y="628313"/>
                </a:cubicBezTo>
                <a:close/>
              </a:path>
            </a:pathLst>
          </a:custGeom>
          <a:solidFill>
            <a:srgbClr val="CE767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9088" tIns="203078" rIns="209088" bIns="203078" numCol="1" spcCol="1270" anchor="ctr" anchorCtr="0">
            <a:noAutofit/>
          </a:bodyPr>
          <a:lstStyle/>
          <a:p>
            <a:pPr algn="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b="1" kern="1200" dirty="0"/>
              <a:t>Introduction</a:t>
            </a:r>
            <a:endParaRPr lang="en-IN" sz="1600" b="1" kern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B10446-77A1-389B-C99A-65D81944985E}"/>
              </a:ext>
            </a:extLst>
          </p:cNvPr>
          <p:cNvSpPr txBox="1"/>
          <p:nvPr/>
        </p:nvSpPr>
        <p:spPr>
          <a:xfrm>
            <a:off x="4041735" y="648971"/>
            <a:ext cx="255171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Consumer Income Data (Bureau of Economic Analysis)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80% of total income is disposable income and 20% deducted as tax at source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Wages and salaries from private and government sectors make up 56% of personal income on average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E7F246-12B9-2A82-542D-970D13FA72DB}"/>
              </a:ext>
            </a:extLst>
          </p:cNvPr>
          <p:cNvSpPr txBox="1"/>
          <p:nvPr/>
        </p:nvSpPr>
        <p:spPr>
          <a:xfrm>
            <a:off x="6687950" y="1849910"/>
            <a:ext cx="265235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Consumer Expenditure Data (Bureau of Economic Analysis)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Savings down to 3-4% post-2021, while spending up 8% yearly, signaling a shift to consumption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8B3819-1A67-1AEE-3C8D-98CEE8AEC376}"/>
              </a:ext>
            </a:extLst>
          </p:cNvPr>
          <p:cNvSpPr txBox="1"/>
          <p:nvPr/>
        </p:nvSpPr>
        <p:spPr>
          <a:xfrm>
            <a:off x="9387413" y="777257"/>
            <a:ext cx="282166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Consumer Price Index (Bureau of Labor Statistics)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Essential items like gas, bread, milk, and electricity are inflating, with milk and gas showing higher rates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EE28B16-7019-731C-C520-7BD1D5457191}"/>
              </a:ext>
            </a:extLst>
          </p:cNvPr>
          <p:cNvSpPr/>
          <p:nvPr/>
        </p:nvSpPr>
        <p:spPr>
          <a:xfrm>
            <a:off x="6818664" y="175848"/>
            <a:ext cx="2420293" cy="946246"/>
          </a:xfrm>
          <a:prstGeom prst="roundRect">
            <a:avLst/>
          </a:prstGeom>
          <a:solidFill>
            <a:srgbClr val="E6E7E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2021 - 2023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AE7B68E-5B65-ABBA-625D-729618F2B7B4}"/>
              </a:ext>
            </a:extLst>
          </p:cNvPr>
          <p:cNvSpPr/>
          <p:nvPr/>
        </p:nvSpPr>
        <p:spPr>
          <a:xfrm>
            <a:off x="229343" y="-1411874"/>
            <a:ext cx="1343223" cy="1343223"/>
          </a:xfrm>
          <a:custGeom>
            <a:avLst/>
            <a:gdLst>
              <a:gd name="connsiteX0" fmla="*/ 0 w 1343223"/>
              <a:gd name="connsiteY0" fmla="*/ 671612 h 1343223"/>
              <a:gd name="connsiteX1" fmla="*/ 671612 w 1343223"/>
              <a:gd name="connsiteY1" fmla="*/ 0 h 1343223"/>
              <a:gd name="connsiteX2" fmla="*/ 1343224 w 1343223"/>
              <a:gd name="connsiteY2" fmla="*/ 671612 h 1343223"/>
              <a:gd name="connsiteX3" fmla="*/ 671612 w 1343223"/>
              <a:gd name="connsiteY3" fmla="*/ 1343224 h 1343223"/>
              <a:gd name="connsiteX4" fmla="*/ 0 w 1343223"/>
              <a:gd name="connsiteY4" fmla="*/ 671612 h 1343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3223" h="1343223">
                <a:moveTo>
                  <a:pt x="0" y="671612"/>
                </a:moveTo>
                <a:cubicBezTo>
                  <a:pt x="0" y="300691"/>
                  <a:pt x="300691" y="0"/>
                  <a:pt x="671612" y="0"/>
                </a:cubicBezTo>
                <a:cubicBezTo>
                  <a:pt x="1042533" y="0"/>
                  <a:pt x="1343224" y="300691"/>
                  <a:pt x="1343224" y="671612"/>
                </a:cubicBezTo>
                <a:cubicBezTo>
                  <a:pt x="1343224" y="1042533"/>
                  <a:pt x="1042533" y="1343224"/>
                  <a:pt x="671612" y="1343224"/>
                </a:cubicBezTo>
                <a:cubicBezTo>
                  <a:pt x="300691" y="1343224"/>
                  <a:pt x="0" y="1042533"/>
                  <a:pt x="0" y="671612"/>
                </a:cubicBezTo>
                <a:close/>
              </a:path>
            </a:pathLst>
          </a:custGeom>
          <a:solidFill>
            <a:srgbClr val="544667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5760" tIns="215760" rIns="215760" bIns="215760" numCol="1" spcCol="1270" anchor="ctr" anchorCtr="0">
            <a:noAutofit/>
          </a:bodyPr>
          <a:lstStyle/>
          <a:p>
            <a:pPr marL="0" lvl="0" indent="0"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500" b="1" kern="1200" dirty="0"/>
              <a:t>Insights</a:t>
            </a:r>
            <a:endParaRPr lang="en-IN" sz="1500" b="1" kern="1200" dirty="0"/>
          </a:p>
        </p:txBody>
      </p:sp>
    </p:spTree>
    <p:extLst>
      <p:ext uri="{BB962C8B-B14F-4D97-AF65-F5344CB8AC3E}">
        <p14:creationId xmlns:p14="http://schemas.microsoft.com/office/powerpoint/2010/main" val="2270284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!!img6">
            <a:extLst>
              <a:ext uri="{FF2B5EF4-FFF2-40B4-BE49-F238E27FC236}">
                <a16:creationId xmlns:a16="http://schemas.microsoft.com/office/drawing/2014/main" id="{64783E0E-BDCA-3858-E120-397295D60A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!img">
            <a:extLst>
              <a:ext uri="{FF2B5EF4-FFF2-40B4-BE49-F238E27FC236}">
                <a16:creationId xmlns:a16="http://schemas.microsoft.com/office/drawing/2014/main" id="{C0CBDC8C-7D28-9CDA-803E-7FA398CC8646}"/>
              </a:ext>
            </a:extLst>
          </p:cNvPr>
          <p:cNvSpPr/>
          <p:nvPr/>
        </p:nvSpPr>
        <p:spPr>
          <a:xfrm>
            <a:off x="0" y="4882"/>
            <a:ext cx="12192000" cy="6858000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BDFE4E-83A0-6876-31A1-47D11F646A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828" y="1233163"/>
            <a:ext cx="5976395" cy="3964947"/>
          </a:xfrm>
          <a:prstGeom prst="rect">
            <a:avLst/>
          </a:prstGeom>
        </p:spPr>
      </p:pic>
      <p:sp>
        <p:nvSpPr>
          <p:cNvPr id="4" name="!!img76">
            <a:extLst>
              <a:ext uri="{FF2B5EF4-FFF2-40B4-BE49-F238E27FC236}">
                <a16:creationId xmlns:a16="http://schemas.microsoft.com/office/drawing/2014/main" id="{5DBCB7DD-6F42-5490-3540-33A304F892D4}"/>
              </a:ext>
            </a:extLst>
          </p:cNvPr>
          <p:cNvSpPr txBox="1"/>
          <p:nvPr/>
        </p:nvSpPr>
        <p:spPr>
          <a:xfrm>
            <a:off x="7861567" y="853841"/>
            <a:ext cx="3919401" cy="477053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/>
            <a:r>
              <a:rPr lang="en-US" sz="1600" b="1" i="0" dirty="0">
                <a:solidFill>
                  <a:schemeClr val="bg1"/>
                </a:solidFill>
                <a:effectLst/>
              </a:rPr>
              <a:t>Stark contrast in personal expenditures and savings trends: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</a:rPr>
              <a:t>Personal expenditures surged, especially in services.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</a:rPr>
              <a:t>Savings witnessed a significant decline.</a:t>
            </a:r>
            <a:br>
              <a:rPr lang="en-US" sz="1600" b="0" i="0" dirty="0">
                <a:solidFill>
                  <a:schemeClr val="bg1"/>
                </a:solidFill>
                <a:effectLst/>
              </a:rPr>
            </a:br>
            <a:endParaRPr lang="en-US" sz="1600" b="0" i="0" dirty="0">
              <a:solidFill>
                <a:schemeClr val="bg1"/>
              </a:solidFill>
              <a:effectLst/>
            </a:endParaRPr>
          </a:p>
          <a:p>
            <a:pPr algn="l"/>
            <a:r>
              <a:rPr lang="en-US" sz="1600" b="1" i="0" dirty="0">
                <a:solidFill>
                  <a:schemeClr val="bg1"/>
                </a:solidFill>
                <a:effectLst/>
              </a:rPr>
              <a:t>Upward trajectory in service expenditures: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</a:rPr>
              <a:t>Service costs increased from $10 trillion to over $12 trillion.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</a:rPr>
              <a:t>Demonstrates a notable upward trend over the years.</a:t>
            </a:r>
            <a:br>
              <a:rPr lang="en-US" sz="1600" b="0" i="0" dirty="0">
                <a:solidFill>
                  <a:schemeClr val="bg1"/>
                </a:solidFill>
                <a:effectLst/>
              </a:rPr>
            </a:br>
            <a:endParaRPr lang="en-US" sz="1600" b="0" i="0" dirty="0">
              <a:solidFill>
                <a:schemeClr val="bg1"/>
              </a:solidFill>
              <a:effectLst/>
            </a:endParaRPr>
          </a:p>
          <a:p>
            <a:pPr algn="l"/>
            <a:r>
              <a:rPr lang="en-US" sz="1600" b="1" i="0" dirty="0">
                <a:solidFill>
                  <a:schemeClr val="bg1"/>
                </a:solidFill>
                <a:effectLst/>
              </a:rPr>
              <a:t>Downward trend in savings: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</a:rPr>
              <a:t>Savings declined from around $4 trillion to approximately $1 trillion.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</a:rPr>
              <a:t>Reflects a consistent decrease in savings over time.</a:t>
            </a:r>
          </a:p>
          <a:p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5" name="!!img72">
            <a:extLst>
              <a:ext uri="{FF2B5EF4-FFF2-40B4-BE49-F238E27FC236}">
                <a16:creationId xmlns:a16="http://schemas.microsoft.com/office/drawing/2014/main" id="{14BEDF7E-E025-1FB1-721A-32E6F53FDCEA}"/>
              </a:ext>
            </a:extLst>
          </p:cNvPr>
          <p:cNvSpPr/>
          <p:nvPr/>
        </p:nvSpPr>
        <p:spPr>
          <a:xfrm>
            <a:off x="855236" y="-81509"/>
            <a:ext cx="91440" cy="7254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91193DBA-A686-68B2-C3B4-E49E760467C9}"/>
              </a:ext>
            </a:extLst>
          </p:cNvPr>
          <p:cNvSpPr/>
          <p:nvPr/>
        </p:nvSpPr>
        <p:spPr>
          <a:xfrm>
            <a:off x="855236" y="115747"/>
            <a:ext cx="11107420" cy="6521273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6535C9F8-80FA-1739-892C-0DD172C1D3D6}"/>
              </a:ext>
            </a:extLst>
          </p:cNvPr>
          <p:cNvSpPr/>
          <p:nvPr/>
        </p:nvSpPr>
        <p:spPr>
          <a:xfrm>
            <a:off x="229344" y="2544028"/>
            <a:ext cx="1343223" cy="1343223"/>
          </a:xfrm>
          <a:custGeom>
            <a:avLst/>
            <a:gdLst>
              <a:gd name="connsiteX0" fmla="*/ 0 w 1343223"/>
              <a:gd name="connsiteY0" fmla="*/ 671612 h 1343223"/>
              <a:gd name="connsiteX1" fmla="*/ 671612 w 1343223"/>
              <a:gd name="connsiteY1" fmla="*/ 0 h 1343223"/>
              <a:gd name="connsiteX2" fmla="*/ 1343224 w 1343223"/>
              <a:gd name="connsiteY2" fmla="*/ 671612 h 1343223"/>
              <a:gd name="connsiteX3" fmla="*/ 671612 w 1343223"/>
              <a:gd name="connsiteY3" fmla="*/ 1343224 h 1343223"/>
              <a:gd name="connsiteX4" fmla="*/ 0 w 1343223"/>
              <a:gd name="connsiteY4" fmla="*/ 671612 h 1343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3223" h="1343223">
                <a:moveTo>
                  <a:pt x="0" y="671612"/>
                </a:moveTo>
                <a:cubicBezTo>
                  <a:pt x="0" y="300691"/>
                  <a:pt x="300691" y="0"/>
                  <a:pt x="671612" y="0"/>
                </a:cubicBezTo>
                <a:cubicBezTo>
                  <a:pt x="1042533" y="0"/>
                  <a:pt x="1343224" y="300691"/>
                  <a:pt x="1343224" y="671612"/>
                </a:cubicBezTo>
                <a:cubicBezTo>
                  <a:pt x="1343224" y="1042533"/>
                  <a:pt x="1042533" y="1343224"/>
                  <a:pt x="671612" y="1343224"/>
                </a:cubicBezTo>
                <a:cubicBezTo>
                  <a:pt x="300691" y="1343224"/>
                  <a:pt x="0" y="1042533"/>
                  <a:pt x="0" y="671612"/>
                </a:cubicBezTo>
                <a:close/>
              </a:path>
            </a:pathLst>
          </a:custGeom>
          <a:solidFill>
            <a:srgbClr val="544667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5760" tIns="215760" rIns="215760" bIns="215760" numCol="1" spcCol="1270" anchor="ctr" anchorCtr="0">
            <a:noAutofit/>
          </a:bodyPr>
          <a:lstStyle/>
          <a:p>
            <a:pPr marL="0" lvl="0" indent="0"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500" b="1" kern="1200" dirty="0"/>
              <a:t>Insights</a:t>
            </a:r>
            <a:endParaRPr lang="en-IN" sz="1500" b="1" kern="12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3033BD2-1FC3-574D-F96F-E4C25737A483}"/>
              </a:ext>
            </a:extLst>
          </p:cNvPr>
          <p:cNvGrpSpPr/>
          <p:nvPr/>
        </p:nvGrpSpPr>
        <p:grpSpPr>
          <a:xfrm>
            <a:off x="145735" y="6940087"/>
            <a:ext cx="1510440" cy="1434297"/>
            <a:chOff x="5427651" y="2037721"/>
            <a:chExt cx="1343223" cy="1343223"/>
          </a:xfrm>
          <a:solidFill>
            <a:srgbClr val="138085"/>
          </a:solidFill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1AC8CFD-A10E-8C07-3337-0EE1DE1C0EAE}"/>
                </a:ext>
              </a:extLst>
            </p:cNvPr>
            <p:cNvSpPr/>
            <p:nvPr/>
          </p:nvSpPr>
          <p:spPr>
            <a:xfrm>
              <a:off x="5427651" y="2037721"/>
              <a:ext cx="1343223" cy="134322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Oval 4">
              <a:extLst>
                <a:ext uri="{FF2B5EF4-FFF2-40B4-BE49-F238E27FC236}">
                  <a16:creationId xmlns:a16="http://schemas.microsoft.com/office/drawing/2014/main" id="{8E00EFB1-A227-F705-99A6-10B64E539993}"/>
                </a:ext>
              </a:extLst>
            </p:cNvPr>
            <p:cNvSpPr txBox="1"/>
            <p:nvPr/>
          </p:nvSpPr>
          <p:spPr>
            <a:xfrm>
              <a:off x="5624361" y="2234431"/>
              <a:ext cx="949803" cy="949803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kern="1200" dirty="0"/>
                <a:t>Data and Analysis</a:t>
              </a:r>
              <a:endParaRPr lang="en-IN" sz="2000" b="1" kern="1200" dirty="0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D34439CB-EFC7-E4BA-A93E-C9D50AE792BE}"/>
              </a:ext>
            </a:extLst>
          </p:cNvPr>
          <p:cNvSpPr/>
          <p:nvPr/>
        </p:nvSpPr>
        <p:spPr>
          <a:xfrm>
            <a:off x="4082080" y="-7788448"/>
            <a:ext cx="2579628" cy="6370320"/>
          </a:xfrm>
          <a:prstGeom prst="rect">
            <a:avLst/>
          </a:prstGeom>
          <a:solidFill>
            <a:srgbClr val="DC866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DC8665"/>
              </a:solidFill>
            </a:endParaRPr>
          </a:p>
        </p:txBody>
      </p:sp>
      <p:sp>
        <p:nvSpPr>
          <p:cNvPr id="19" name="!imgrec4">
            <a:extLst>
              <a:ext uri="{FF2B5EF4-FFF2-40B4-BE49-F238E27FC236}">
                <a16:creationId xmlns:a16="http://schemas.microsoft.com/office/drawing/2014/main" id="{50C7BD34-C1BC-E611-3CE9-6802AA41B2BD}"/>
              </a:ext>
            </a:extLst>
          </p:cNvPr>
          <p:cNvSpPr/>
          <p:nvPr/>
        </p:nvSpPr>
        <p:spPr>
          <a:xfrm>
            <a:off x="6730899" y="8001000"/>
            <a:ext cx="2579627" cy="6370320"/>
          </a:xfrm>
          <a:prstGeom prst="rect">
            <a:avLst/>
          </a:prstGeom>
          <a:solidFill>
            <a:srgbClr val="5446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0" name="!img35">
            <a:extLst>
              <a:ext uri="{FF2B5EF4-FFF2-40B4-BE49-F238E27FC236}">
                <a16:creationId xmlns:a16="http://schemas.microsoft.com/office/drawing/2014/main" id="{2AD1F771-5A56-26B2-5F0C-A4CE0246872B}"/>
              </a:ext>
            </a:extLst>
          </p:cNvPr>
          <p:cNvSpPr/>
          <p:nvPr/>
        </p:nvSpPr>
        <p:spPr>
          <a:xfrm>
            <a:off x="9382496" y="-7788448"/>
            <a:ext cx="2663768" cy="6370320"/>
          </a:xfrm>
          <a:prstGeom prst="rect">
            <a:avLst/>
          </a:prstGeom>
          <a:solidFill>
            <a:srgbClr val="13808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796203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!!img6">
            <a:extLst>
              <a:ext uri="{FF2B5EF4-FFF2-40B4-BE49-F238E27FC236}">
                <a16:creationId xmlns:a16="http://schemas.microsoft.com/office/drawing/2014/main" id="{587CCDB8-0D9D-FBDC-66AC-256BFBA9B9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96533" y="-1066800"/>
            <a:ext cx="15957973" cy="8976360"/>
          </a:xfrm>
          <a:prstGeom prst="rect">
            <a:avLst/>
          </a:prstGeom>
        </p:spPr>
      </p:pic>
      <p:sp>
        <p:nvSpPr>
          <p:cNvPr id="14" name="!img">
            <a:extLst>
              <a:ext uri="{FF2B5EF4-FFF2-40B4-BE49-F238E27FC236}">
                <a16:creationId xmlns:a16="http://schemas.microsoft.com/office/drawing/2014/main" id="{36205B8C-385D-94D2-9BFB-8F20927F9195}"/>
              </a:ext>
            </a:extLst>
          </p:cNvPr>
          <p:cNvSpPr/>
          <p:nvPr/>
        </p:nvSpPr>
        <p:spPr>
          <a:xfrm>
            <a:off x="0" y="4882"/>
            <a:ext cx="12192000" cy="6858000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  <p:sp>
        <p:nvSpPr>
          <p:cNvPr id="5" name="!!img72">
            <a:extLst>
              <a:ext uri="{FF2B5EF4-FFF2-40B4-BE49-F238E27FC236}">
                <a16:creationId xmlns:a16="http://schemas.microsoft.com/office/drawing/2014/main" id="{14BEDF7E-E025-1FB1-721A-32E6F53FDCEA}"/>
              </a:ext>
            </a:extLst>
          </p:cNvPr>
          <p:cNvSpPr/>
          <p:nvPr/>
        </p:nvSpPr>
        <p:spPr>
          <a:xfrm>
            <a:off x="855236" y="-81509"/>
            <a:ext cx="91440" cy="7254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CA95BA3-8309-DAAF-BAE1-C21A672C4FF6}"/>
              </a:ext>
            </a:extLst>
          </p:cNvPr>
          <p:cNvSpPr/>
          <p:nvPr/>
        </p:nvSpPr>
        <p:spPr>
          <a:xfrm>
            <a:off x="855236" y="115747"/>
            <a:ext cx="11107420" cy="6521273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6535C9F8-80FA-1739-892C-0DD172C1D3D6}"/>
              </a:ext>
            </a:extLst>
          </p:cNvPr>
          <p:cNvSpPr/>
          <p:nvPr/>
        </p:nvSpPr>
        <p:spPr>
          <a:xfrm>
            <a:off x="229344" y="2544028"/>
            <a:ext cx="1343223" cy="1343223"/>
          </a:xfrm>
          <a:custGeom>
            <a:avLst/>
            <a:gdLst>
              <a:gd name="connsiteX0" fmla="*/ 0 w 1343223"/>
              <a:gd name="connsiteY0" fmla="*/ 671612 h 1343223"/>
              <a:gd name="connsiteX1" fmla="*/ 671612 w 1343223"/>
              <a:gd name="connsiteY1" fmla="*/ 0 h 1343223"/>
              <a:gd name="connsiteX2" fmla="*/ 1343224 w 1343223"/>
              <a:gd name="connsiteY2" fmla="*/ 671612 h 1343223"/>
              <a:gd name="connsiteX3" fmla="*/ 671612 w 1343223"/>
              <a:gd name="connsiteY3" fmla="*/ 1343224 h 1343223"/>
              <a:gd name="connsiteX4" fmla="*/ 0 w 1343223"/>
              <a:gd name="connsiteY4" fmla="*/ 671612 h 1343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3223" h="1343223">
                <a:moveTo>
                  <a:pt x="0" y="671612"/>
                </a:moveTo>
                <a:cubicBezTo>
                  <a:pt x="0" y="300691"/>
                  <a:pt x="300691" y="0"/>
                  <a:pt x="671612" y="0"/>
                </a:cubicBezTo>
                <a:cubicBezTo>
                  <a:pt x="1042533" y="0"/>
                  <a:pt x="1343224" y="300691"/>
                  <a:pt x="1343224" y="671612"/>
                </a:cubicBezTo>
                <a:cubicBezTo>
                  <a:pt x="1343224" y="1042533"/>
                  <a:pt x="1042533" y="1343224"/>
                  <a:pt x="671612" y="1343224"/>
                </a:cubicBezTo>
                <a:cubicBezTo>
                  <a:pt x="300691" y="1343224"/>
                  <a:pt x="0" y="1042533"/>
                  <a:pt x="0" y="671612"/>
                </a:cubicBezTo>
                <a:close/>
              </a:path>
            </a:pathLst>
          </a:custGeom>
          <a:solidFill>
            <a:srgbClr val="544667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5760" tIns="215760" rIns="215760" bIns="215760" numCol="1" spcCol="1270" anchor="ctr" anchorCtr="0">
            <a:noAutofit/>
          </a:bodyPr>
          <a:lstStyle/>
          <a:p>
            <a:pPr marL="0" lvl="0" indent="0"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500" b="1" kern="1200" dirty="0"/>
              <a:t>Insights</a:t>
            </a:r>
            <a:endParaRPr lang="en-IN" sz="1500" b="1" kern="1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CAB76C-F4FC-3E61-38D7-E8D455E5F2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239" y="242541"/>
            <a:ext cx="5943600" cy="29870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06A510-55A8-E3D2-368E-D893974CDB6E}"/>
              </a:ext>
            </a:extLst>
          </p:cNvPr>
          <p:cNvSpPr txBox="1"/>
          <p:nvPr/>
        </p:nvSpPr>
        <p:spPr>
          <a:xfrm>
            <a:off x="7630839" y="476052"/>
            <a:ext cx="433181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1" i="0" dirty="0">
                <a:solidFill>
                  <a:schemeClr val="bg1"/>
                </a:solidFill>
                <a:effectLst/>
              </a:rPr>
              <a:t>Goods Category: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</a:rPr>
              <a:t>Non-durable items (e.g., personal care products, household supplies, miscellaneous items, off-premises food and beverages) dominated expenses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</a:rPr>
              <a:t>Exceeded $1.6 trillion and $1.4 trillion marks, respectively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</a:rPr>
              <a:t>Other goods remained below the $0.8 trillion threshold in expenditure share</a:t>
            </a:r>
          </a:p>
          <a:p>
            <a:endParaRPr lang="en-IN" sz="1600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D75FF7-C549-B066-9EF3-2235292996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173" y="3345328"/>
            <a:ext cx="5943600" cy="29616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9DE4A05-5EF3-82CD-11D8-BCD9489A9FFF}"/>
              </a:ext>
            </a:extLst>
          </p:cNvPr>
          <p:cNvSpPr txBox="1"/>
          <p:nvPr/>
        </p:nvSpPr>
        <p:spPr>
          <a:xfrm>
            <a:off x="1543224" y="3429000"/>
            <a:ext cx="406794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1" i="0" dirty="0">
                <a:solidFill>
                  <a:schemeClr val="bg1"/>
                </a:solidFill>
                <a:effectLst/>
              </a:rPr>
              <a:t>Services Category: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</a:rPr>
              <a:t>Costliest categories (housing, utilities, healthcare) surpassed $2.5 trillion initially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</a:rPr>
              <a:t>By the last quarter, experienced a remarkable surge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</a:rPr>
              <a:t>Reached nearly $3.5 trillion and $3 trillion, respectively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</a:rPr>
              <a:t>Indicates a significant increase over time</a:t>
            </a:r>
          </a:p>
          <a:p>
            <a:endParaRPr lang="en-IN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55600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!!img6">
            <a:extLst>
              <a:ext uri="{FF2B5EF4-FFF2-40B4-BE49-F238E27FC236}">
                <a16:creationId xmlns:a16="http://schemas.microsoft.com/office/drawing/2014/main" id="{E3BF1F8E-B9EF-7694-D691-AC9F3F9403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57801" y="-2957512"/>
            <a:ext cx="22868467" cy="12863512"/>
          </a:xfrm>
          <a:prstGeom prst="rect">
            <a:avLst/>
          </a:prstGeom>
        </p:spPr>
      </p:pic>
      <p:sp>
        <p:nvSpPr>
          <p:cNvPr id="12" name="!img">
            <a:extLst>
              <a:ext uri="{FF2B5EF4-FFF2-40B4-BE49-F238E27FC236}">
                <a16:creationId xmlns:a16="http://schemas.microsoft.com/office/drawing/2014/main" id="{1B3C0CAB-2F12-5179-4B12-EFF593FB6E22}"/>
              </a:ext>
            </a:extLst>
          </p:cNvPr>
          <p:cNvSpPr/>
          <p:nvPr/>
        </p:nvSpPr>
        <p:spPr>
          <a:xfrm>
            <a:off x="0" y="4882"/>
            <a:ext cx="12192000" cy="6858000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66BC22-D3F1-EBBD-D848-EA069D7E44C0}"/>
              </a:ext>
            </a:extLst>
          </p:cNvPr>
          <p:cNvSpPr txBox="1"/>
          <p:nvPr/>
        </p:nvSpPr>
        <p:spPr>
          <a:xfrm>
            <a:off x="1317924" y="4125743"/>
            <a:ext cx="504815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1" i="0" dirty="0">
                <a:solidFill>
                  <a:schemeClr val="bg1"/>
                </a:solidFill>
                <a:effectLst/>
              </a:rPr>
              <a:t>Correlation between consumer spending and inflation: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</a:rPr>
              <a:t>Direct correlation observed between spending on goods/services and inflation rates.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</a:rPr>
              <a:t>CPI index peaked at over 295 in the last quarter.</a:t>
            </a:r>
            <a:br>
              <a:rPr lang="en-US" sz="1600" b="0" i="0" dirty="0">
                <a:solidFill>
                  <a:schemeClr val="bg1"/>
                </a:solidFill>
                <a:effectLst/>
              </a:rPr>
            </a:br>
            <a:endParaRPr lang="en-US" sz="1600" b="0" i="0" dirty="0">
              <a:solidFill>
                <a:schemeClr val="bg1"/>
              </a:solidFill>
              <a:effectLst/>
            </a:endParaRPr>
          </a:p>
          <a:p>
            <a:pPr algn="l"/>
            <a:r>
              <a:rPr lang="en-US" sz="1600" b="1" i="0" dirty="0">
                <a:solidFill>
                  <a:schemeClr val="bg1"/>
                </a:solidFill>
                <a:effectLst/>
              </a:rPr>
              <a:t>Spending trends: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</a:rPr>
              <a:t>Services spending consistently doubled goods spending.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</a:rPr>
              <a:t>Service expenses reached over $12 trillion at peak inflation.</a:t>
            </a:r>
            <a:br>
              <a:rPr lang="en-US" sz="1600" b="0" i="0" dirty="0">
                <a:solidFill>
                  <a:schemeClr val="bg1"/>
                </a:solidFill>
                <a:effectLst/>
              </a:rPr>
            </a:br>
            <a:endParaRPr lang="en-US" sz="1600" b="0" i="0" dirty="0">
              <a:solidFill>
                <a:schemeClr val="bg1"/>
              </a:solidFill>
              <a:effectLst/>
            </a:endParaRPr>
          </a:p>
          <a:p>
            <a:endParaRPr lang="en-IN" sz="16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5929BF-5324-150D-6113-C670F2ED3A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080" y="169119"/>
            <a:ext cx="9187925" cy="3876603"/>
          </a:xfrm>
          <a:prstGeom prst="rect">
            <a:avLst/>
          </a:prstGeom>
        </p:spPr>
      </p:pic>
      <p:sp>
        <p:nvSpPr>
          <p:cNvPr id="2" name="!!img72">
            <a:extLst>
              <a:ext uri="{FF2B5EF4-FFF2-40B4-BE49-F238E27FC236}">
                <a16:creationId xmlns:a16="http://schemas.microsoft.com/office/drawing/2014/main" id="{C2AEA497-AC83-47B8-3039-FD8A12D02C8E}"/>
              </a:ext>
            </a:extLst>
          </p:cNvPr>
          <p:cNvSpPr/>
          <p:nvPr/>
        </p:nvSpPr>
        <p:spPr>
          <a:xfrm>
            <a:off x="855236" y="-81509"/>
            <a:ext cx="91440" cy="7254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A419A7E-C904-5A89-D29B-448F01540092}"/>
              </a:ext>
            </a:extLst>
          </p:cNvPr>
          <p:cNvSpPr/>
          <p:nvPr/>
        </p:nvSpPr>
        <p:spPr>
          <a:xfrm>
            <a:off x="855236" y="115747"/>
            <a:ext cx="11107420" cy="6521273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4F43B9A4-2E06-2C2C-0A49-95D3A32358B7}"/>
              </a:ext>
            </a:extLst>
          </p:cNvPr>
          <p:cNvSpPr/>
          <p:nvPr/>
        </p:nvSpPr>
        <p:spPr>
          <a:xfrm>
            <a:off x="229344" y="2544028"/>
            <a:ext cx="1343223" cy="1343223"/>
          </a:xfrm>
          <a:custGeom>
            <a:avLst/>
            <a:gdLst>
              <a:gd name="connsiteX0" fmla="*/ 0 w 1343223"/>
              <a:gd name="connsiteY0" fmla="*/ 671612 h 1343223"/>
              <a:gd name="connsiteX1" fmla="*/ 671612 w 1343223"/>
              <a:gd name="connsiteY1" fmla="*/ 0 h 1343223"/>
              <a:gd name="connsiteX2" fmla="*/ 1343224 w 1343223"/>
              <a:gd name="connsiteY2" fmla="*/ 671612 h 1343223"/>
              <a:gd name="connsiteX3" fmla="*/ 671612 w 1343223"/>
              <a:gd name="connsiteY3" fmla="*/ 1343224 h 1343223"/>
              <a:gd name="connsiteX4" fmla="*/ 0 w 1343223"/>
              <a:gd name="connsiteY4" fmla="*/ 671612 h 1343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3223" h="1343223">
                <a:moveTo>
                  <a:pt x="0" y="671612"/>
                </a:moveTo>
                <a:cubicBezTo>
                  <a:pt x="0" y="300691"/>
                  <a:pt x="300691" y="0"/>
                  <a:pt x="671612" y="0"/>
                </a:cubicBezTo>
                <a:cubicBezTo>
                  <a:pt x="1042533" y="0"/>
                  <a:pt x="1343224" y="300691"/>
                  <a:pt x="1343224" y="671612"/>
                </a:cubicBezTo>
                <a:cubicBezTo>
                  <a:pt x="1343224" y="1042533"/>
                  <a:pt x="1042533" y="1343224"/>
                  <a:pt x="671612" y="1343224"/>
                </a:cubicBezTo>
                <a:cubicBezTo>
                  <a:pt x="300691" y="1343224"/>
                  <a:pt x="0" y="1042533"/>
                  <a:pt x="0" y="671612"/>
                </a:cubicBezTo>
                <a:close/>
              </a:path>
            </a:pathLst>
          </a:custGeom>
          <a:solidFill>
            <a:srgbClr val="544667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5760" tIns="215760" rIns="215760" bIns="215760" numCol="1" spcCol="1270" anchor="ctr" anchorCtr="0">
            <a:noAutofit/>
          </a:bodyPr>
          <a:lstStyle/>
          <a:p>
            <a:pPr marL="0" lvl="0" indent="0"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500" b="1" kern="1200" dirty="0"/>
              <a:t>Insights</a:t>
            </a:r>
            <a:endParaRPr lang="en-IN" sz="1500" b="1" kern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C0155B-E431-E60D-F668-967D8F37BB59}"/>
              </a:ext>
            </a:extLst>
          </p:cNvPr>
          <p:cNvSpPr txBox="1"/>
          <p:nvPr/>
        </p:nvSpPr>
        <p:spPr>
          <a:xfrm>
            <a:off x="6460939" y="4125743"/>
            <a:ext cx="51738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1" i="0" dirty="0">
                <a:solidFill>
                  <a:schemeClr val="bg1"/>
                </a:solidFill>
                <a:effectLst/>
              </a:rPr>
              <a:t>Impact of economic downturns: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</a:rPr>
              <a:t>Sectors like housing, healthcare, restaurants, and non-durable goods heavily impacted.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</a:rPr>
              <a:t>Expenditures in these areas can significantly reduce disposable income, exacerbating inflationary pressures.</a:t>
            </a:r>
          </a:p>
        </p:txBody>
      </p:sp>
    </p:spTree>
    <p:extLst>
      <p:ext uri="{BB962C8B-B14F-4D97-AF65-F5344CB8AC3E}">
        <p14:creationId xmlns:p14="http://schemas.microsoft.com/office/powerpoint/2010/main" val="42292587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!!img6">
            <a:extLst>
              <a:ext uri="{FF2B5EF4-FFF2-40B4-BE49-F238E27FC236}">
                <a16:creationId xmlns:a16="http://schemas.microsoft.com/office/drawing/2014/main" id="{A2ADA9CF-525E-5164-206A-C0DFCB8709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701108" y="-5481637"/>
            <a:ext cx="31799107" cy="17886997"/>
          </a:xfrm>
          <a:prstGeom prst="rect">
            <a:avLst/>
          </a:prstGeom>
        </p:spPr>
      </p:pic>
      <p:sp>
        <p:nvSpPr>
          <p:cNvPr id="54" name="!img">
            <a:extLst>
              <a:ext uri="{FF2B5EF4-FFF2-40B4-BE49-F238E27FC236}">
                <a16:creationId xmlns:a16="http://schemas.microsoft.com/office/drawing/2014/main" id="{F2A528A5-A965-1428-822A-11E3FB15D171}"/>
              </a:ext>
            </a:extLst>
          </p:cNvPr>
          <p:cNvSpPr/>
          <p:nvPr/>
        </p:nvSpPr>
        <p:spPr>
          <a:xfrm>
            <a:off x="0" y="-81509"/>
            <a:ext cx="12192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349E993-3CB9-815E-09AD-D9A7DEA68DAD}"/>
              </a:ext>
            </a:extLst>
          </p:cNvPr>
          <p:cNvSpPr/>
          <p:nvPr/>
        </p:nvSpPr>
        <p:spPr>
          <a:xfrm>
            <a:off x="855236" y="-81509"/>
            <a:ext cx="91440" cy="7254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CB3DE833-BA65-5C7F-D6C8-09AF03D7D402}"/>
              </a:ext>
            </a:extLst>
          </p:cNvPr>
          <p:cNvSpPr/>
          <p:nvPr/>
        </p:nvSpPr>
        <p:spPr>
          <a:xfrm>
            <a:off x="293914" y="2594829"/>
            <a:ext cx="1343223" cy="1343223"/>
          </a:xfrm>
          <a:custGeom>
            <a:avLst/>
            <a:gdLst>
              <a:gd name="connsiteX0" fmla="*/ 0 w 1343223"/>
              <a:gd name="connsiteY0" fmla="*/ 671612 h 1343223"/>
              <a:gd name="connsiteX1" fmla="*/ 671612 w 1343223"/>
              <a:gd name="connsiteY1" fmla="*/ 0 h 1343223"/>
              <a:gd name="connsiteX2" fmla="*/ 1343224 w 1343223"/>
              <a:gd name="connsiteY2" fmla="*/ 671612 h 1343223"/>
              <a:gd name="connsiteX3" fmla="*/ 671612 w 1343223"/>
              <a:gd name="connsiteY3" fmla="*/ 1343224 h 1343223"/>
              <a:gd name="connsiteX4" fmla="*/ 0 w 1343223"/>
              <a:gd name="connsiteY4" fmla="*/ 671612 h 1343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3223" h="1343223">
                <a:moveTo>
                  <a:pt x="0" y="671612"/>
                </a:moveTo>
                <a:cubicBezTo>
                  <a:pt x="0" y="300691"/>
                  <a:pt x="300691" y="0"/>
                  <a:pt x="671612" y="0"/>
                </a:cubicBezTo>
                <a:cubicBezTo>
                  <a:pt x="1042533" y="0"/>
                  <a:pt x="1343224" y="300691"/>
                  <a:pt x="1343224" y="671612"/>
                </a:cubicBezTo>
                <a:cubicBezTo>
                  <a:pt x="1343224" y="1042533"/>
                  <a:pt x="1042533" y="1343224"/>
                  <a:pt x="671612" y="1343224"/>
                </a:cubicBezTo>
                <a:cubicBezTo>
                  <a:pt x="300691" y="1343224"/>
                  <a:pt x="0" y="1042533"/>
                  <a:pt x="0" y="671612"/>
                </a:cubicBezTo>
                <a:close/>
              </a:path>
            </a:pathLst>
          </a:custGeom>
          <a:solidFill>
            <a:srgbClr val="CE767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5760" tIns="215760" rIns="215760" bIns="215760" numCol="1" spcCol="1270" anchor="ctr" anchorCtr="0">
            <a:noAutofit/>
          </a:bodyPr>
          <a:lstStyle/>
          <a:p>
            <a:pPr marL="0" lvl="0" indent="0"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500" b="1" kern="1200" dirty="0"/>
              <a:t>Conclusion</a:t>
            </a:r>
            <a:endParaRPr lang="en-IN" sz="1500" b="1" kern="1200" dirty="0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352C50A-40D6-BC0E-CF28-335D490229CF}"/>
              </a:ext>
            </a:extLst>
          </p:cNvPr>
          <p:cNvGrpSpPr/>
          <p:nvPr/>
        </p:nvGrpSpPr>
        <p:grpSpPr>
          <a:xfrm>
            <a:off x="1692248" y="1035085"/>
            <a:ext cx="3168703" cy="2602721"/>
            <a:chOff x="1692248" y="1035085"/>
            <a:chExt cx="3168703" cy="2602721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0BC6B36-489C-EC99-3A59-703A4309FEC4}"/>
                </a:ext>
              </a:extLst>
            </p:cNvPr>
            <p:cNvGrpSpPr/>
            <p:nvPr/>
          </p:nvGrpSpPr>
          <p:grpSpPr>
            <a:xfrm>
              <a:off x="2799428" y="1035085"/>
              <a:ext cx="954342" cy="896112"/>
              <a:chOff x="2459736" y="1011936"/>
              <a:chExt cx="954342" cy="896112"/>
            </a:xfrm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E2B0119C-8BCC-B710-76E6-F90871470A71}"/>
                  </a:ext>
                </a:extLst>
              </p:cNvPr>
              <p:cNvSpPr/>
              <p:nvPr/>
            </p:nvSpPr>
            <p:spPr>
              <a:xfrm>
                <a:off x="2459736" y="1011936"/>
                <a:ext cx="929640" cy="896112"/>
              </a:xfrm>
              <a:prstGeom prst="ellipse">
                <a:avLst/>
              </a:prstGeom>
              <a:solidFill>
                <a:srgbClr val="DF404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92BF3632-A012-05B4-F401-9EE454317316}"/>
                  </a:ext>
                </a:extLst>
              </p:cNvPr>
              <p:cNvSpPr/>
              <p:nvPr/>
            </p:nvSpPr>
            <p:spPr>
              <a:xfrm>
                <a:off x="2575560" y="1127760"/>
                <a:ext cx="701040" cy="66294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54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2C9C95C-A53D-75BF-01F0-B1CF7937BF23}"/>
                  </a:ext>
                </a:extLst>
              </p:cNvPr>
              <p:cNvSpPr txBox="1"/>
              <p:nvPr/>
            </p:nvSpPr>
            <p:spPr>
              <a:xfrm>
                <a:off x="2670366" y="1197620"/>
                <a:ext cx="74371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</a:rPr>
                  <a:t>01</a:t>
                </a:r>
                <a:endParaRPr lang="en-IN" sz="28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F613489-FDAC-7F4C-8E75-764B8AEAE374}"/>
                </a:ext>
              </a:extLst>
            </p:cNvPr>
            <p:cNvSpPr txBox="1"/>
            <p:nvPr/>
          </p:nvSpPr>
          <p:spPr>
            <a:xfrm>
              <a:off x="1692248" y="2068146"/>
              <a:ext cx="316870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i="0" dirty="0">
                  <a:solidFill>
                    <a:srgbClr val="DF4040"/>
                  </a:solidFill>
                  <a:effectLst/>
                </a:rPr>
                <a:t>Complex Relationship</a:t>
              </a:r>
            </a:p>
            <a:p>
              <a:pPr algn="ctr"/>
              <a:r>
                <a:rPr lang="en-US" sz="1600" b="0" i="0" dirty="0">
                  <a:solidFill>
                    <a:schemeClr val="bg1"/>
                  </a:solidFill>
                  <a:effectLst/>
                </a:rPr>
                <a:t>The report highlights the intricate interplay between consumer spending, income allocation, and inflationary pressures on the economy</a:t>
              </a:r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42EB9A6-A534-485B-B1A6-62A39E04BCA0}"/>
              </a:ext>
            </a:extLst>
          </p:cNvPr>
          <p:cNvGrpSpPr/>
          <p:nvPr/>
        </p:nvGrpSpPr>
        <p:grpSpPr>
          <a:xfrm>
            <a:off x="5124631" y="1029761"/>
            <a:ext cx="3168703" cy="2602721"/>
            <a:chOff x="5124631" y="1029761"/>
            <a:chExt cx="3168703" cy="260272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561F344-E3EC-84CC-5D86-BB72A8CDFA9B}"/>
                </a:ext>
              </a:extLst>
            </p:cNvPr>
            <p:cNvGrpSpPr/>
            <p:nvPr/>
          </p:nvGrpSpPr>
          <p:grpSpPr>
            <a:xfrm>
              <a:off x="6231811" y="1029761"/>
              <a:ext cx="954342" cy="896112"/>
              <a:chOff x="2459736" y="1011936"/>
              <a:chExt cx="954342" cy="896112"/>
            </a:xfrm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DA4417D3-EE13-E54D-BC30-B7474B7F6226}"/>
                  </a:ext>
                </a:extLst>
              </p:cNvPr>
              <p:cNvSpPr/>
              <p:nvPr/>
            </p:nvSpPr>
            <p:spPr>
              <a:xfrm>
                <a:off x="2459736" y="1011936"/>
                <a:ext cx="929640" cy="896112"/>
              </a:xfrm>
              <a:prstGeom prst="ellipse">
                <a:avLst/>
              </a:prstGeom>
              <a:solidFill>
                <a:srgbClr val="ED9A2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0E10CDC-6414-AF1F-351F-E1AB1E75F2E9}"/>
                  </a:ext>
                </a:extLst>
              </p:cNvPr>
              <p:cNvSpPr/>
              <p:nvPr/>
            </p:nvSpPr>
            <p:spPr>
              <a:xfrm>
                <a:off x="2575560" y="1127760"/>
                <a:ext cx="701040" cy="66294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54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D857934-F897-69C4-000B-A9394E0A1936}"/>
                  </a:ext>
                </a:extLst>
              </p:cNvPr>
              <p:cNvSpPr txBox="1"/>
              <p:nvPr/>
            </p:nvSpPr>
            <p:spPr>
              <a:xfrm>
                <a:off x="2670366" y="1197620"/>
                <a:ext cx="74371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</a:rPr>
                  <a:t>02</a:t>
                </a:r>
                <a:endParaRPr lang="en-IN" sz="28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3E9BE8C-7D46-9566-586D-B142BCB8D672}"/>
                </a:ext>
              </a:extLst>
            </p:cNvPr>
            <p:cNvSpPr txBox="1"/>
            <p:nvPr/>
          </p:nvSpPr>
          <p:spPr>
            <a:xfrm>
              <a:off x="5124631" y="2062822"/>
              <a:ext cx="316870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i="0" dirty="0">
                  <a:solidFill>
                    <a:srgbClr val="E69527"/>
                  </a:solidFill>
                  <a:effectLst/>
                </a:rPr>
                <a:t>Direct Relationship</a:t>
              </a:r>
              <a:endParaRPr lang="en-US" sz="1600" dirty="0">
                <a:solidFill>
                  <a:srgbClr val="E69527"/>
                </a:solidFill>
              </a:endParaRPr>
            </a:p>
            <a:p>
              <a:pPr algn="ctr"/>
              <a:r>
                <a:rPr lang="en-US" sz="1600" b="0" i="0" dirty="0">
                  <a:solidFill>
                    <a:schemeClr val="bg1"/>
                  </a:solidFill>
                  <a:effectLst/>
                </a:rPr>
                <a:t>It emphasizes the direct correlation between increases in goods and services and the corresponding rise in inflationary costs, as evidenced by the Consumer Price Index (CPI).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51A105C-DA83-56E0-82CE-913D40D3E8EE}"/>
              </a:ext>
            </a:extLst>
          </p:cNvPr>
          <p:cNvGrpSpPr/>
          <p:nvPr/>
        </p:nvGrpSpPr>
        <p:grpSpPr>
          <a:xfrm>
            <a:off x="8433865" y="1035085"/>
            <a:ext cx="3168703" cy="2843619"/>
            <a:chOff x="8433865" y="1035085"/>
            <a:chExt cx="3168703" cy="2843619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1BE4B16-DD94-277A-5D42-C70C82DC4AFF}"/>
                </a:ext>
              </a:extLst>
            </p:cNvPr>
            <p:cNvGrpSpPr/>
            <p:nvPr/>
          </p:nvGrpSpPr>
          <p:grpSpPr>
            <a:xfrm>
              <a:off x="9541045" y="1035085"/>
              <a:ext cx="954342" cy="896112"/>
              <a:chOff x="2459736" y="1011936"/>
              <a:chExt cx="954342" cy="896112"/>
            </a:xfrm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75DB7678-EAE9-BB12-1ED3-8E246EA6B2E8}"/>
                  </a:ext>
                </a:extLst>
              </p:cNvPr>
              <p:cNvSpPr/>
              <p:nvPr/>
            </p:nvSpPr>
            <p:spPr>
              <a:xfrm>
                <a:off x="2459736" y="1011936"/>
                <a:ext cx="929640" cy="896112"/>
              </a:xfrm>
              <a:prstGeom prst="ellipse">
                <a:avLst/>
              </a:prstGeom>
              <a:solidFill>
                <a:srgbClr val="6AD87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5DA415BC-BDF0-F9EA-4A85-C142FA83F558}"/>
                  </a:ext>
                </a:extLst>
              </p:cNvPr>
              <p:cNvSpPr/>
              <p:nvPr/>
            </p:nvSpPr>
            <p:spPr>
              <a:xfrm>
                <a:off x="2575560" y="1127760"/>
                <a:ext cx="701040" cy="66294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54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B18E2BD-4ACB-F394-3951-6A7B23BF9036}"/>
                  </a:ext>
                </a:extLst>
              </p:cNvPr>
              <p:cNvSpPr txBox="1"/>
              <p:nvPr/>
            </p:nvSpPr>
            <p:spPr>
              <a:xfrm>
                <a:off x="2670366" y="1197620"/>
                <a:ext cx="74371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</a:rPr>
                  <a:t>03</a:t>
                </a:r>
                <a:endParaRPr lang="en-IN" sz="28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2A73511-15DC-86E8-4867-D5C621CAD279}"/>
                </a:ext>
              </a:extLst>
            </p:cNvPr>
            <p:cNvSpPr txBox="1"/>
            <p:nvPr/>
          </p:nvSpPr>
          <p:spPr>
            <a:xfrm>
              <a:off x="8433865" y="2062822"/>
              <a:ext cx="3168703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i="0" dirty="0">
                  <a:solidFill>
                    <a:srgbClr val="6AD87D"/>
                  </a:solidFill>
                  <a:effectLst/>
                </a:rPr>
                <a:t>Disparity in Spending</a:t>
              </a:r>
              <a:endParaRPr lang="en-US" sz="1600" dirty="0">
                <a:solidFill>
                  <a:srgbClr val="6AD87D"/>
                </a:solidFill>
              </a:endParaRPr>
            </a:p>
            <a:p>
              <a:pPr algn="ctr"/>
              <a:r>
                <a:rPr lang="en-US" sz="1600" b="0" i="0" dirty="0">
                  <a:solidFill>
                    <a:schemeClr val="bg1"/>
                  </a:solidFill>
                  <a:effectLst/>
                </a:rPr>
                <a:t>Service expenditures consistently outpaced goods expenditures, indicating significant differences in consumer preferences and spending habits.</a:t>
              </a:r>
            </a:p>
            <a:p>
              <a:pPr algn="ctr"/>
              <a:endParaRPr lang="en-US" sz="1600" b="0" i="0" dirty="0">
                <a:solidFill>
                  <a:schemeClr val="bg1"/>
                </a:solidFill>
                <a:effectLst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E8AAB540-6F59-67FF-DD39-B6E10530E9D7}"/>
              </a:ext>
            </a:extLst>
          </p:cNvPr>
          <p:cNvGrpSpPr/>
          <p:nvPr/>
        </p:nvGrpSpPr>
        <p:grpSpPr>
          <a:xfrm>
            <a:off x="3010058" y="3959299"/>
            <a:ext cx="3796496" cy="2780330"/>
            <a:chOff x="1378351" y="3990061"/>
            <a:chExt cx="3796496" cy="278033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E0487F7-21DE-4208-9F8A-9074AF868DFE}"/>
                </a:ext>
              </a:extLst>
            </p:cNvPr>
            <p:cNvSpPr txBox="1"/>
            <p:nvPr/>
          </p:nvSpPr>
          <p:spPr>
            <a:xfrm>
              <a:off x="1378351" y="4954509"/>
              <a:ext cx="3796496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i="0" dirty="0">
                  <a:solidFill>
                    <a:srgbClr val="60C2E9"/>
                  </a:solidFill>
                  <a:effectLst/>
                </a:rPr>
                <a:t>Impact of Elevated Inflation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</a:p>
            <a:p>
              <a:pPr algn="ctr"/>
              <a:r>
                <a:rPr lang="en-US" sz="1600" b="0" i="0" dirty="0">
                  <a:solidFill>
                    <a:schemeClr val="bg1"/>
                  </a:solidFill>
                  <a:effectLst/>
                </a:rPr>
                <a:t>Elevated inflation, driven by excessive demand for goods and services, poses broader implications, particularly during economic downturns, affecting sectors such as housing, healthcare, restaurants, and non-durable goods</a:t>
              </a: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36C2D18B-4E3E-BD4C-0A7F-B737D43EC382}"/>
                </a:ext>
              </a:extLst>
            </p:cNvPr>
            <p:cNvGrpSpPr/>
            <p:nvPr/>
          </p:nvGrpSpPr>
          <p:grpSpPr>
            <a:xfrm>
              <a:off x="2787077" y="3990061"/>
              <a:ext cx="954342" cy="896112"/>
              <a:chOff x="2459736" y="1011936"/>
              <a:chExt cx="954342" cy="896112"/>
            </a:xfrm>
          </p:grpSpPr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B1FCB1AB-458B-B41E-3DB0-61F63E813434}"/>
                  </a:ext>
                </a:extLst>
              </p:cNvPr>
              <p:cNvSpPr/>
              <p:nvPr/>
            </p:nvSpPr>
            <p:spPr>
              <a:xfrm>
                <a:off x="2459736" y="1011936"/>
                <a:ext cx="929640" cy="896112"/>
              </a:xfrm>
              <a:prstGeom prst="ellipse">
                <a:avLst/>
              </a:prstGeom>
              <a:solidFill>
                <a:srgbClr val="60C2E9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74ABD108-793D-2A6D-5B7D-40ED055126DC}"/>
                  </a:ext>
                </a:extLst>
              </p:cNvPr>
              <p:cNvSpPr/>
              <p:nvPr/>
            </p:nvSpPr>
            <p:spPr>
              <a:xfrm>
                <a:off x="2575560" y="1127760"/>
                <a:ext cx="701040" cy="66294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54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87AD0C0B-DE49-4ABA-9CB1-C71E5012088D}"/>
                  </a:ext>
                </a:extLst>
              </p:cNvPr>
              <p:cNvSpPr txBox="1"/>
              <p:nvPr/>
            </p:nvSpPr>
            <p:spPr>
              <a:xfrm>
                <a:off x="2670366" y="1197620"/>
                <a:ext cx="74371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</a:rPr>
                  <a:t>04</a:t>
                </a:r>
                <a:endParaRPr lang="en-IN" sz="28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CE9F275-A6BF-1DEC-910F-8F6A11B65192}"/>
              </a:ext>
            </a:extLst>
          </p:cNvPr>
          <p:cNvGrpSpPr/>
          <p:nvPr/>
        </p:nvGrpSpPr>
        <p:grpSpPr>
          <a:xfrm>
            <a:off x="6817350" y="3954133"/>
            <a:ext cx="4785218" cy="2827542"/>
            <a:chOff x="6817350" y="3954133"/>
            <a:chExt cx="4785218" cy="2827542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4F55986F-D039-634B-A6C0-064909B16201}"/>
                </a:ext>
              </a:extLst>
            </p:cNvPr>
            <p:cNvGrpSpPr/>
            <p:nvPr/>
          </p:nvGrpSpPr>
          <p:grpSpPr>
            <a:xfrm>
              <a:off x="8684557" y="3954133"/>
              <a:ext cx="954342" cy="896112"/>
              <a:chOff x="2459736" y="1011936"/>
              <a:chExt cx="954342" cy="896112"/>
            </a:xfrm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475641A1-6451-3D4D-CEB8-9C30DA6B408C}"/>
                  </a:ext>
                </a:extLst>
              </p:cNvPr>
              <p:cNvSpPr/>
              <p:nvPr/>
            </p:nvSpPr>
            <p:spPr>
              <a:xfrm>
                <a:off x="2459736" y="1011936"/>
                <a:ext cx="929640" cy="896112"/>
              </a:xfrm>
              <a:prstGeom prst="ellipse">
                <a:avLst/>
              </a:prstGeom>
              <a:solidFill>
                <a:srgbClr val="54466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8F573F22-359B-946B-DA88-B38F09F07DA9}"/>
                  </a:ext>
                </a:extLst>
              </p:cNvPr>
              <p:cNvSpPr/>
              <p:nvPr/>
            </p:nvSpPr>
            <p:spPr>
              <a:xfrm>
                <a:off x="2575560" y="1127760"/>
                <a:ext cx="701040" cy="66294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54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F494D7B1-3D77-9B5F-96DB-A032F473A201}"/>
                  </a:ext>
                </a:extLst>
              </p:cNvPr>
              <p:cNvSpPr txBox="1"/>
              <p:nvPr/>
            </p:nvSpPr>
            <p:spPr>
              <a:xfrm>
                <a:off x="2670366" y="1197620"/>
                <a:ext cx="74371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</a:rPr>
                  <a:t>05</a:t>
                </a:r>
                <a:endParaRPr lang="en-IN" sz="28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2DF9C70-0911-8DC1-76B6-1087D164B47D}"/>
                </a:ext>
              </a:extLst>
            </p:cNvPr>
            <p:cNvSpPr txBox="1"/>
            <p:nvPr/>
          </p:nvSpPr>
          <p:spPr>
            <a:xfrm>
              <a:off x="6817350" y="4965793"/>
              <a:ext cx="4785218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i="0" dirty="0">
                  <a:solidFill>
                    <a:srgbClr val="544667"/>
                  </a:solidFill>
                  <a:effectLst/>
                </a:rPr>
                <a:t>Stimulus Measures</a:t>
              </a:r>
              <a:endParaRPr lang="en-US" sz="1600" b="1" dirty="0">
                <a:solidFill>
                  <a:srgbClr val="544667"/>
                </a:solidFill>
              </a:endParaRPr>
            </a:p>
            <a:p>
              <a:pPr algn="ctr"/>
              <a:r>
                <a:rPr lang="en-US" sz="1600" b="0" i="0" dirty="0">
                  <a:solidFill>
                    <a:schemeClr val="bg1"/>
                  </a:solidFill>
                  <a:effectLst/>
                </a:rPr>
                <a:t>During economic downturns, targeted stimulus packages and social welfare measures aimed at supporting vulnerable populations can supplement essential resources and foster consumer confidence, facilitating sustainable economic growth.</a:t>
              </a:r>
            </a:p>
            <a:p>
              <a:pPr algn="ctr"/>
              <a:endParaRPr lang="en-IN" sz="1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81672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1528</TotalTime>
  <Words>605</Words>
  <Application>Microsoft Office PowerPoint</Application>
  <PresentationFormat>Widescreen</PresentationFormat>
  <Paragraphs>86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Abbas Ibrahim</dc:creator>
  <cp:lastModifiedBy>Abbas Ibrahim</cp:lastModifiedBy>
  <cp:revision>2</cp:revision>
  <dcterms:created xsi:type="dcterms:W3CDTF">2024-04-24T23:18:07Z</dcterms:created>
  <dcterms:modified xsi:type="dcterms:W3CDTF">2024-04-27T03:46:50Z</dcterms:modified>
</cp:coreProperties>
</file>

<file path=docProps/thumbnail.jpeg>
</file>